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8.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9.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0.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1.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2.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3.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4.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15.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rawings/drawing2.xml" ContentType="application/vnd.openxmlformats-officedocument.drawingml.chartshape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3" r:id="rId1"/>
    <p:sldMasterId id="2147483696" r:id="rId2"/>
    <p:sldMasterId id="2147483723" r:id="rId3"/>
    <p:sldMasterId id="2147483745" r:id="rId4"/>
    <p:sldMasterId id="2147483768" r:id="rId5"/>
    <p:sldMasterId id="2147483774" r:id="rId6"/>
    <p:sldMasterId id="2147483785" r:id="rId7"/>
    <p:sldMasterId id="2147483812" r:id="rId8"/>
    <p:sldMasterId id="2147483834" r:id="rId9"/>
    <p:sldMasterId id="2147483890" r:id="rId10"/>
    <p:sldMasterId id="2147483940" r:id="rId11"/>
    <p:sldMasterId id="2147483962" r:id="rId12"/>
    <p:sldMasterId id="2147483987" r:id="rId13"/>
    <p:sldMasterId id="2147484011" r:id="rId14"/>
    <p:sldMasterId id="2147484060" r:id="rId15"/>
    <p:sldMasterId id="2147484124" r:id="rId16"/>
  </p:sldMasterIdLst>
  <p:notesMasterIdLst>
    <p:notesMasterId r:id="rId54"/>
  </p:notesMasterIdLst>
  <p:sldIdLst>
    <p:sldId id="2147470468" r:id="rId17"/>
    <p:sldId id="2147470493" r:id="rId18"/>
    <p:sldId id="2147470494" r:id="rId19"/>
    <p:sldId id="2147471935" r:id="rId20"/>
    <p:sldId id="2147471936" r:id="rId21"/>
    <p:sldId id="2147470497" r:id="rId22"/>
    <p:sldId id="2147477244" r:id="rId23"/>
    <p:sldId id="11053" r:id="rId24"/>
    <p:sldId id="2147470499" r:id="rId25"/>
    <p:sldId id="2147470500" r:id="rId26"/>
    <p:sldId id="2142533241" r:id="rId27"/>
    <p:sldId id="2147470502" r:id="rId28"/>
    <p:sldId id="2147470503" r:id="rId29"/>
    <p:sldId id="2147470504" r:id="rId30"/>
    <p:sldId id="2147470505" r:id="rId31"/>
    <p:sldId id="2147470511" r:id="rId32"/>
    <p:sldId id="2147470513" r:id="rId33"/>
    <p:sldId id="2147470479" r:id="rId34"/>
    <p:sldId id="2147470491" r:id="rId35"/>
    <p:sldId id="2147470492" r:id="rId36"/>
    <p:sldId id="2147470490" r:id="rId37"/>
    <p:sldId id="2147470469" r:id="rId38"/>
    <p:sldId id="2147470470" r:id="rId39"/>
    <p:sldId id="2147470375" r:id="rId40"/>
    <p:sldId id="2147470268" r:id="rId41"/>
    <p:sldId id="2147470507" r:id="rId42"/>
    <p:sldId id="2147470488" r:id="rId43"/>
    <p:sldId id="2147470267" r:id="rId44"/>
    <p:sldId id="2147470489" r:id="rId45"/>
    <p:sldId id="2147469877" r:id="rId46"/>
    <p:sldId id="2147470508" r:id="rId47"/>
    <p:sldId id="11000" r:id="rId48"/>
    <p:sldId id="2147470509" r:id="rId49"/>
    <p:sldId id="2147470481" r:id="rId50"/>
    <p:sldId id="2147470483" r:id="rId51"/>
    <p:sldId id="2147308093" r:id="rId52"/>
    <p:sldId id="21474705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8646EB2-1EC2-424C-BC24-099C45567F18}">
          <p14:sldIdLst>
            <p14:sldId id="2147470468"/>
            <p14:sldId id="2147470493"/>
            <p14:sldId id="2147470494"/>
            <p14:sldId id="2147471935"/>
            <p14:sldId id="2147471936"/>
            <p14:sldId id="2147470497"/>
            <p14:sldId id="2147477244"/>
          </p14:sldIdLst>
        </p14:section>
        <p14:section name="Business continuity through Azure" id="{66B6B127-0E8D-474D-9817-2762AD691B76}">
          <p14:sldIdLst>
            <p14:sldId id="11053"/>
          </p14:sldIdLst>
        </p14:section>
        <p14:section name="Seamless analytics over" id="{84CEC9AA-FDA9-4ED8-9421-607F3CF9601B}">
          <p14:sldIdLst>
            <p14:sldId id="2147470499"/>
          </p14:sldIdLst>
        </p14:section>
        <p14:section name="Visibility over your data" id="{62381D9B-F52A-4662-8E9C-A259DD1ADAD3}">
          <p14:sldIdLst>
            <p14:sldId id="2147470500"/>
          </p14:sldIdLst>
        </p14:section>
        <p14:section name="Industry-leading performance and availability" id="{C2BCB70D-CF71-44C6-BF55-BAB755E825AD}">
          <p14:sldIdLst>
            <p14:sldId id="2142533241"/>
            <p14:sldId id="2147470502"/>
            <p14:sldId id="2147470503"/>
            <p14:sldId id="2147470504"/>
            <p14:sldId id="2147470505"/>
            <p14:sldId id="2147470511"/>
            <p14:sldId id="2147470513"/>
            <p14:sldId id="2147470479"/>
            <p14:sldId id="2147470491"/>
            <p14:sldId id="2147470492"/>
            <p14:sldId id="2147470490"/>
          </p14:sldIdLst>
        </p14:section>
        <p14:section name="Features" id="{3127E528-0AD1-4832-B504-F8A2B98F8D58}">
          <p14:sldIdLst>
            <p14:sldId id="2147470469"/>
            <p14:sldId id="2147470470"/>
            <p14:sldId id="2147470375"/>
            <p14:sldId id="2147470268"/>
            <p14:sldId id="2147470507"/>
            <p14:sldId id="2147470488"/>
            <p14:sldId id="2147470267"/>
            <p14:sldId id="2147470489"/>
            <p14:sldId id="2147469877"/>
            <p14:sldId id="2147470508"/>
            <p14:sldId id="11000"/>
          </p14:sldIdLst>
        </p14:section>
        <p14:section name="Intel slides" id="{D257C93F-1D5A-415D-BC41-F0C56F9C8065}">
          <p14:sldIdLst>
            <p14:sldId id="2147470509"/>
            <p14:sldId id="2147470481"/>
            <p14:sldId id="2147470483"/>
            <p14:sldId id="2147308093"/>
            <p14:sldId id="214747051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51817D-CC31-46E9-A2F7-5B36C8110AFE}" v="5" dt="2022-11-14T18:16:35.005"/>
    <p1510:client id="{76D70B60-FBAC-496F-BE41-ACEF91643BC4}" v="390" dt="2022-11-14T01:10:02.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8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commentAuthors" Target="commentAuthors.xml"/><Relationship Id="rId63" Type="http://schemas.openxmlformats.org/officeDocument/2006/relationships/customXml" Target="../customXml/item2.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theme" Target="theme/theme1.xml"/><Relationship Id="rId5" Type="http://schemas.openxmlformats.org/officeDocument/2006/relationships/slideMaster" Target="slideMasters/slideMaster5.xml"/><Relationship Id="rId61" Type="http://schemas.microsoft.com/office/2018/10/relationships/authors" Target="authors.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presProps" Target="presProps.xml"/><Relationship Id="rId64" Type="http://schemas.openxmlformats.org/officeDocument/2006/relationships/customXml" Target="../customXml/item3.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notesMaster" Target="notesMasters/notesMaster1.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1.xml"/><Relationship Id="rId4"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2.xml"/><Relationship Id="rId4"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0614-45BE-A1A0-9BD33B5C0EFD}"/>
              </c:ext>
            </c:extLst>
          </c:dPt>
          <c:dPt>
            <c:idx val="1"/>
            <c:invertIfNegative val="0"/>
            <c:bubble3D val="0"/>
            <c:spPr>
              <a:solidFill>
                <a:srgbClr val="0078D7"/>
              </a:solidFill>
              <a:ln>
                <a:noFill/>
              </a:ln>
              <a:effectLst/>
            </c:spPr>
            <c:extLst>
              <c:ext xmlns:c16="http://schemas.microsoft.com/office/drawing/2014/chart" uri="{C3380CC4-5D6E-409C-BE32-E72D297353CC}">
                <c16:uniqueId val="{00000003-0614-45BE-A1A0-9BD33B5C0EFD}"/>
              </c:ext>
            </c:extLst>
          </c:dPt>
          <c:dPt>
            <c:idx val="2"/>
            <c:invertIfNegative val="0"/>
            <c:bubble3D val="0"/>
            <c:spPr>
              <a:solidFill>
                <a:srgbClr val="0078D7"/>
              </a:solidFill>
              <a:ln>
                <a:noFill/>
              </a:ln>
              <a:effectLst/>
            </c:spPr>
            <c:extLst>
              <c:ext xmlns:c16="http://schemas.microsoft.com/office/drawing/2014/chart" uri="{C3380CC4-5D6E-409C-BE32-E72D297353CC}">
                <c16:uniqueId val="{00000005-0614-45BE-A1A0-9BD33B5C0EFD}"/>
              </c:ext>
            </c:extLst>
          </c:dPt>
          <c:dPt>
            <c:idx val="3"/>
            <c:invertIfNegative val="0"/>
            <c:bubble3D val="0"/>
            <c:spPr>
              <a:solidFill>
                <a:srgbClr val="0078D7"/>
              </a:solidFill>
              <a:ln>
                <a:noFill/>
              </a:ln>
              <a:effectLst/>
            </c:spPr>
            <c:extLst>
              <c:ext xmlns:c16="http://schemas.microsoft.com/office/drawing/2014/chart" uri="{C3380CC4-5D6E-409C-BE32-E72D297353CC}">
                <c16:uniqueId val="{00000007-0614-45BE-A1A0-9BD33B5C0EFD}"/>
              </c:ext>
            </c:extLst>
          </c:dPt>
          <c:dPt>
            <c:idx val="4"/>
            <c:invertIfNegative val="0"/>
            <c:bubble3D val="0"/>
            <c:spPr>
              <a:solidFill>
                <a:srgbClr val="0078D7"/>
              </a:solidFill>
              <a:ln>
                <a:noFill/>
              </a:ln>
              <a:effectLst/>
            </c:spPr>
            <c:extLst>
              <c:ext xmlns:c16="http://schemas.microsoft.com/office/drawing/2014/chart" uri="{C3380CC4-5D6E-409C-BE32-E72D297353CC}">
                <c16:uniqueId val="{00000009-0614-45BE-A1A0-9BD33B5C0EFD}"/>
              </c:ext>
            </c:extLst>
          </c:dPt>
          <c:dPt>
            <c:idx val="5"/>
            <c:invertIfNegative val="0"/>
            <c:bubble3D val="0"/>
            <c:spPr>
              <a:solidFill>
                <a:srgbClr val="0078D7"/>
              </a:solidFill>
              <a:ln>
                <a:noFill/>
              </a:ln>
              <a:effectLst/>
            </c:spPr>
            <c:extLst>
              <c:ext xmlns:c16="http://schemas.microsoft.com/office/drawing/2014/chart" uri="{C3380CC4-5D6E-409C-BE32-E72D297353CC}">
                <c16:uniqueId val="{0000000B-0614-45BE-A1A0-9BD33B5C0EFD}"/>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0614-45BE-A1A0-9BD33B5C0EFD}"/>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solidFill>
            <a:srgbClr val="FFFFFF"/>
          </a:solidFill>
          <a:ln w="9525" cap="flat" cmpd="sng" algn="ctr">
            <a:solidFill>
              <a:srgbClr val="EBEBEB"/>
            </a:solidFill>
            <a:round/>
          </a:ln>
          <a:effectLst/>
        </c:spPr>
        <c:txPr>
          <a:bodyPr rot="-60000000" spcFirstLastPara="1" vertOverflow="ellipsis" vert="horz" wrap="square" anchor="ctr" anchorCtr="1"/>
          <a:lstStyle/>
          <a:p>
            <a:pPr>
              <a:defRPr sz="800" b="0" i="0" u="none" strike="noStrike" kern="1200" spc="0" baseline="0">
                <a:ln>
                  <a:noFill/>
                </a:ln>
                <a:solidFill>
                  <a:schemeClr val="bg2">
                    <a:lumMod val="10000"/>
                  </a:schemeClr>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900" b="1" i="0" u="none" strike="noStrike" kern="1200" baseline="0">
                    <a:solidFill>
                      <a:schemeClr val="bg2">
                        <a:lumMod val="10000"/>
                      </a:schemeClr>
                    </a:solidFill>
                    <a:latin typeface="Segoe UI Semibold" panose="020B0502040204020203" pitchFamily="34" charset="0"/>
                    <a:ea typeface="+mn-ea"/>
                    <a:cs typeface="Segoe UI Semibold" panose="020B0502040204020203" pitchFamily="34" charset="0"/>
                  </a:defRPr>
                </a:pPr>
                <a:r>
                  <a:rPr lang="en-US" sz="900" b="1" i="0" baseline="0">
                    <a:solidFill>
                      <a:schemeClr val="bg2">
                        <a:lumMod val="10000"/>
                      </a:schemeClr>
                    </a:solidFill>
                    <a:effectLst/>
                    <a:latin typeface="Segoe UI Semibold" panose="020B0502040204020203" pitchFamily="34" charset="0"/>
                    <a:cs typeface="Segoe UI Semibold" panose="020B0502040204020203" pitchFamily="34" charset="0"/>
                  </a:rPr>
                  <a:t>Critical vulnerabilities since 2013</a:t>
                </a:r>
                <a:endParaRPr lang="en-US" sz="900" b="1" i="0">
                  <a:solidFill>
                    <a:schemeClr val="bg2">
                      <a:lumMod val="10000"/>
                    </a:schemeClr>
                  </a:solidFill>
                  <a:effectLst/>
                  <a:latin typeface="Segoe UI Semibold" panose="020B0502040204020203" pitchFamily="34" charset="0"/>
                  <a:cs typeface="Segoe UI Semibold" panose="020B0502040204020203" pitchFamily="34" charset="0"/>
                </a:endParaRPr>
              </a:p>
            </c:rich>
          </c:tx>
          <c:layout>
            <c:manualLayout>
              <c:xMode val="edge"/>
              <c:yMode val="edge"/>
              <c:x val="0"/>
              <c:y val="8.7693410522873966E-3"/>
            </c:manualLayout>
          </c:layout>
          <c:overlay val="0"/>
          <c:spPr>
            <a:solidFill>
              <a:srgbClr val="FFFFFF"/>
            </a:solidFill>
            <a:ln>
              <a:noFill/>
            </a:ln>
            <a:effectLst/>
          </c:spPr>
          <c:txPr>
            <a:bodyPr rot="-5400000" spcFirstLastPara="1" vertOverflow="ellipsis" vert="horz" wrap="square" anchor="ctr" anchorCtr="1"/>
            <a:lstStyle/>
            <a:p>
              <a:pPr>
                <a:defRPr sz="900" b="1" i="0" u="none" strike="noStrike" kern="1200" baseline="0">
                  <a:solidFill>
                    <a:schemeClr val="bg2">
                      <a:lumMod val="10000"/>
                    </a:schemeClr>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19</c:v>
                </c:pt>
                <c:pt idx="1">
                  <c:v>148</c:v>
                </c:pt>
                <c:pt idx="2">
                  <c:v>222</c:v>
                </c:pt>
                <c:pt idx="3">
                  <c:v>116</c:v>
                </c:pt>
                <c:pt idx="4">
                  <c:v>67</c:v>
                </c:pt>
                <c:pt idx="5">
                  <c:v>37</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a:solidFill>
                      <a:srgbClr val="000000"/>
                    </a:solidFill>
                    <a:effectLst/>
                    <a:latin typeface="Segoe UI Semibold" panose="020B0502040204020203" pitchFamily="34" charset="0"/>
                    <a:cs typeface="Segoe UI Semibold" panose="020B0502040204020203" pitchFamily="34" charset="0"/>
                  </a:rPr>
                  <a:t>Vulnerabilities (2010-2019)</a:t>
                </a:r>
                <a:endParaRPr lang="en-US" sz="700" b="1" i="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0" i="0" u="none" strike="noStrike" kern="1200" spc="0" baseline="0">
                <a:solidFill>
                  <a:sysClr val="windowText" lastClr="000000"/>
                </a:solidFill>
                <a:latin typeface="+mn-lt"/>
                <a:ea typeface="+mn-ea"/>
                <a:cs typeface="+mn-cs"/>
              </a:defRPr>
            </a:pPr>
            <a:r>
              <a:rPr lang="en-US" sz="1200" b="0" i="0" baseline="0">
                <a:solidFill>
                  <a:schemeClr val="tx1"/>
                </a:solidFill>
                <a:effectLst/>
                <a:latin typeface="Segoe UI Semibold" panose="020B0702040204020203" pitchFamily="34" charset="0"/>
                <a:cs typeface="Segoe UI Semibold" panose="020B0702040204020203" pitchFamily="34" charset="0"/>
              </a:rPr>
              <a:t>Speedup in Backup Time on Bare-Metal</a:t>
            </a:r>
            <a:endParaRPr lang="en-US" sz="1200">
              <a:solidFill>
                <a:schemeClr val="tx1"/>
              </a:solidFill>
              <a:effectLst/>
              <a:latin typeface="Segoe UI Semibold" panose="020B0702040204020203" pitchFamily="34" charset="0"/>
              <a:cs typeface="Segoe UI Semibold" panose="020B0702040204020203" pitchFamily="34" charset="0"/>
            </a:endParaRPr>
          </a:p>
          <a:p>
            <a:pPr>
              <a:defRPr sz="1000"/>
            </a:pPr>
            <a:r>
              <a:rPr lang="en-US" sz="1200" b="0" i="0" baseline="0">
                <a:solidFill>
                  <a:schemeClr val="tx1"/>
                </a:solidFill>
                <a:effectLst/>
                <a:latin typeface="Segoe UI Semibold" panose="020B0702040204020203" pitchFamily="34" charset="0"/>
                <a:cs typeface="Segoe UI Semibold" panose="020B0702040204020203" pitchFamily="34" charset="0"/>
              </a:rPr>
              <a:t>During OLTP workload</a:t>
            </a:r>
            <a:endParaRPr lang="en-US" sz="1200">
              <a:solidFill>
                <a:schemeClr val="tx1"/>
              </a:solidFill>
              <a:effectLst/>
              <a:latin typeface="Segoe UI Semibold" panose="020B0702040204020203" pitchFamily="34" charset="0"/>
              <a:cs typeface="Segoe UI Semibold" panose="020B0702040204020203" pitchFamily="34" charset="0"/>
            </a:endParaRPr>
          </a:p>
        </c:rich>
      </c:tx>
      <c:layout>
        <c:manualLayout>
          <c:xMode val="edge"/>
          <c:yMode val="edge"/>
          <c:x val="0.15932290744621921"/>
          <c:y val="3.0846483367308994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spPr>
            <a:solidFill>
              <a:srgbClr val="0078D4"/>
            </a:solidFill>
            <a:ln>
              <a:noFill/>
            </a:ln>
            <a:effectLst/>
          </c:spPr>
          <c:invertIfNegative val="0"/>
          <c:dPt>
            <c:idx val="0"/>
            <c:invertIfNegative val="0"/>
            <c:bubble3D val="0"/>
            <c:spPr>
              <a:solidFill>
                <a:srgbClr val="E6E6E6">
                  <a:lumMod val="75000"/>
                </a:srgbClr>
              </a:solidFill>
              <a:ln>
                <a:noFill/>
              </a:ln>
              <a:effectLst/>
            </c:spPr>
            <c:extLst>
              <c:ext xmlns:c16="http://schemas.microsoft.com/office/drawing/2014/chart" uri="{C3380CC4-5D6E-409C-BE32-E72D297353CC}">
                <c16:uniqueId val="{00000001-2C12-4A13-8F90-4BF7CF185125}"/>
              </c:ext>
            </c:extLst>
          </c:dPt>
          <c:dPt>
            <c:idx val="2"/>
            <c:invertIfNegative val="0"/>
            <c:bubble3D val="0"/>
            <c:spPr>
              <a:solidFill>
                <a:srgbClr val="1A1A1A"/>
              </a:solidFill>
              <a:ln>
                <a:noFill/>
              </a:ln>
              <a:effectLst/>
            </c:spPr>
            <c:extLst>
              <c:ext xmlns:c16="http://schemas.microsoft.com/office/drawing/2014/chart" uri="{C3380CC4-5D6E-409C-BE32-E72D297353CC}">
                <c16:uniqueId val="{00000003-2C12-4A13-8F90-4BF7CF185125}"/>
              </c:ext>
            </c:extLst>
          </c:dPt>
          <c:dLbls>
            <c:dLbl>
              <c:idx val="1"/>
              <c:layout>
                <c:manualLayout>
                  <c:x val="-5.0833855347661543E-3"/>
                  <c:y val="9.894645063443398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C12-4A13-8F90-4BF7CF18512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Updated!$R$10:$R$12</c:f>
              <c:numCache>
                <c:formatCode>_(* #,##0.00_);_(* \(#,##0.00\);_(* "-"??_);_(@_)</c:formatCode>
                <c:ptCount val="3"/>
                <c:pt idx="0">
                  <c:v>1</c:v>
                </c:pt>
                <c:pt idx="1">
                  <c:v>2.3448041824196868</c:v>
                </c:pt>
                <c:pt idx="2">
                  <c:v>1.3963198022662255</c:v>
                </c:pt>
              </c:numCache>
            </c:numRef>
          </c:val>
          <c:extLst>
            <c:ext xmlns:c15="http://schemas.microsoft.com/office/drawing/2012/chart" uri="{02D57815-91ED-43cb-92C2-25804820EDAC}">
              <c15:filteredCategoryTitle>
                <c15:cat>
                  <c:strRef>
                    <c:extLst>
                      <c:ext uri="{02D57815-91ED-43cb-92C2-25804820EDAC}">
                        <c15:formulaRef>
                          <c15:sqref>Updated!$B$3:$B$5</c15:sqref>
                        </c15:formulaRef>
                      </c:ext>
                    </c:extLst>
                    <c:strCache>
                      <c:ptCount val="3"/>
                      <c:pt idx="0">
                        <c:v>Software Baseline</c:v>
                      </c:pt>
                      <c:pt idx="1">
                        <c:v>with INTEL®  QuickAssist Technology 8970</c:v>
                      </c:pt>
                      <c:pt idx="2">
                        <c:v>WITH INTEL® Intelligent Storage Acceleration Library</c:v>
                      </c:pt>
                    </c:strCache>
                  </c:strRef>
                </c15:cat>
              </c15:filteredCategoryTitle>
            </c:ext>
            <c:ext xmlns:c16="http://schemas.microsoft.com/office/drawing/2014/chart" uri="{C3380CC4-5D6E-409C-BE32-E72D297353CC}">
              <c16:uniqueId val="{00000005-2C12-4A13-8F90-4BF7CF185125}"/>
            </c:ext>
          </c:extLst>
        </c:ser>
        <c:dLbls>
          <c:dLblPos val="outEnd"/>
          <c:showLegendKey val="0"/>
          <c:showVal val="1"/>
          <c:showCatName val="0"/>
          <c:showSerName val="0"/>
          <c:showPercent val="0"/>
          <c:showBubbleSize val="0"/>
        </c:dLbls>
        <c:gapWidth val="219"/>
        <c:overlap val="-27"/>
        <c:axId val="1689819855"/>
        <c:axId val="1689820271"/>
      </c:barChart>
      <c:catAx>
        <c:axId val="1689819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1689820271"/>
        <c:crosses val="autoZero"/>
        <c:auto val="1"/>
        <c:lblAlgn val="ctr"/>
        <c:lblOffset val="100"/>
        <c:noMultiLvlLbl val="0"/>
      </c:catAx>
      <c:valAx>
        <c:axId val="1689820271"/>
        <c:scaling>
          <c:orientation val="minMax"/>
        </c:scaling>
        <c:delete val="1"/>
        <c:axPos val="l"/>
        <c:majorGridlines>
          <c:spPr>
            <a:ln w="9525" cap="flat" cmpd="sng" algn="ctr">
              <a:noFill/>
              <a:round/>
            </a:ln>
            <a:effectLst/>
          </c:spPr>
        </c:majorGridlines>
        <c:numFmt formatCode="_(* #,##0.00_);_(* \(#,##0.00\);_(* &quot;-&quot;??_);_(@_)" sourceLinked="1"/>
        <c:majorTickMark val="none"/>
        <c:minorTickMark val="none"/>
        <c:tickLblPos val="nextTo"/>
        <c:crossAx val="1689819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ysClr val="windowText" lastClr="000000"/>
          </a:solidFill>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r>
              <a:rPr lang="en-US" sz="1200">
                <a:solidFill>
                  <a:schemeClr val="tx1"/>
                </a:solidFill>
                <a:latin typeface="Segoe UI Semibold" panose="020B0702040204020203" pitchFamily="34" charset="0"/>
                <a:cs typeface="Segoe UI Semibold" panose="020B0702040204020203" pitchFamily="34" charset="0"/>
              </a:rPr>
              <a:t>Speedup in Backup Time on VM </a:t>
            </a:r>
          </a:p>
          <a:p>
            <a:pPr>
              <a:defRPr sz="1100"/>
            </a:pPr>
            <a:r>
              <a:rPr lang="en-US" sz="1200">
                <a:solidFill>
                  <a:schemeClr val="tx1"/>
                </a:solidFill>
                <a:latin typeface="Segoe UI Semibold" panose="020B0702040204020203" pitchFamily="34" charset="0"/>
                <a:cs typeface="Segoe UI Semibold" panose="020B0702040204020203" pitchFamily="34" charset="0"/>
              </a:rPr>
              <a:t>During OLTP Workload</a:t>
            </a:r>
          </a:p>
        </c:rich>
      </c:tx>
      <c:layout>
        <c:manualLayout>
          <c:xMode val="edge"/>
          <c:yMode val="edge"/>
          <c:x val="0.19170881607145074"/>
          <c:y val="0"/>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spPr>
            <a:solidFill>
              <a:srgbClr val="E6E6E6">
                <a:lumMod val="75000"/>
              </a:srgbClr>
            </a:solidFill>
            <a:ln>
              <a:noFill/>
            </a:ln>
            <a:effectLst/>
          </c:spPr>
          <c:invertIfNegative val="0"/>
          <c:dPt>
            <c:idx val="0"/>
            <c:invertIfNegative val="0"/>
            <c:bubble3D val="0"/>
            <c:extLst>
              <c:ext xmlns:c16="http://schemas.microsoft.com/office/drawing/2014/chart" uri="{C3380CC4-5D6E-409C-BE32-E72D297353CC}">
                <c16:uniqueId val="{00000001-4C28-4C1B-9E1A-956703D0A56E}"/>
              </c:ext>
            </c:extLst>
          </c:dPt>
          <c:dPt>
            <c:idx val="1"/>
            <c:invertIfNegative val="0"/>
            <c:bubble3D val="0"/>
            <c:spPr>
              <a:solidFill>
                <a:srgbClr val="0078D4"/>
              </a:solidFill>
              <a:ln>
                <a:noFill/>
              </a:ln>
              <a:effectLst/>
            </c:spPr>
            <c:extLst>
              <c:ext xmlns:c16="http://schemas.microsoft.com/office/drawing/2014/chart" uri="{C3380CC4-5D6E-409C-BE32-E72D297353CC}">
                <c16:uniqueId val="{00000002-473E-4EF2-8793-4F90F797F89E}"/>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VM!$R$10:$R$12</c:f>
              <c:numCache>
                <c:formatCode>_(* #,##0.00_);_(* \(#,##0.00\);_(* "-"??_);_(@_)</c:formatCode>
                <c:ptCount val="2"/>
                <c:pt idx="0">
                  <c:v>1</c:v>
                </c:pt>
                <c:pt idx="1">
                  <c:v>1.702510208774773</c:v>
                </c:pt>
              </c:numCache>
              <c:extLst/>
            </c:numRef>
          </c:val>
          <c:extLst>
            <c:ext xmlns:c15="http://schemas.microsoft.com/office/drawing/2012/chart" uri="{02D57815-91ED-43cb-92C2-25804820EDAC}">
              <c15:filteredCategoryTitle>
                <c15:cat>
                  <c:strRef>
                    <c:extLst>
                      <c:ext uri="{02D57815-91ED-43cb-92C2-25804820EDAC}">
                        <c15:formulaRef>
                          <c15:sqref>Updated!$B$3:$B$5</c15:sqref>
                        </c15:formulaRef>
                      </c:ext>
                    </c:extLst>
                    <c:strCache>
                      <c:ptCount val="2"/>
                      <c:pt idx="0">
                        <c:v>Software Baseline</c:v>
                      </c:pt>
                      <c:pt idx="1">
                        <c:v>with INTEL®  QuickAssist Technology 8970</c:v>
                      </c:pt>
                    </c:strCache>
                  </c:strRef>
                </c15:cat>
              </c15:filteredCategoryTitle>
            </c:ext>
            <c:ext xmlns:c16="http://schemas.microsoft.com/office/drawing/2014/chart" uri="{C3380CC4-5D6E-409C-BE32-E72D297353CC}">
              <c16:uniqueId val="{00000002-4C28-4C1B-9E1A-956703D0A56E}"/>
            </c:ext>
          </c:extLst>
        </c:ser>
        <c:dLbls>
          <c:dLblPos val="outEnd"/>
          <c:showLegendKey val="0"/>
          <c:showVal val="1"/>
          <c:showCatName val="0"/>
          <c:showSerName val="0"/>
          <c:showPercent val="0"/>
          <c:showBubbleSize val="0"/>
        </c:dLbls>
        <c:gapWidth val="219"/>
        <c:overlap val="-27"/>
        <c:axId val="1689819855"/>
        <c:axId val="1689820271"/>
      </c:barChart>
      <c:catAx>
        <c:axId val="1689819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1689820271"/>
        <c:crosses val="autoZero"/>
        <c:auto val="1"/>
        <c:lblAlgn val="ctr"/>
        <c:lblOffset val="100"/>
        <c:noMultiLvlLbl val="0"/>
      </c:catAx>
      <c:valAx>
        <c:axId val="1689820271"/>
        <c:scaling>
          <c:orientation val="minMax"/>
        </c:scaling>
        <c:delete val="1"/>
        <c:axPos val="l"/>
        <c:majorGridlines>
          <c:spPr>
            <a:ln w="9525" cap="flat" cmpd="sng" algn="ctr">
              <a:noFill/>
              <a:round/>
            </a:ln>
            <a:effectLst/>
          </c:spPr>
        </c:majorGridlines>
        <c:numFmt formatCode="_(* #,##0.00_);_(* \(#,##0.00\);_(* &quot;-&quot;??_);_(@_)" sourceLinked="1"/>
        <c:majorTickMark val="none"/>
        <c:minorTickMark val="none"/>
        <c:tickLblPos val="nextTo"/>
        <c:crossAx val="1689819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ysClr val="windowText" lastClr="000000"/>
          </a:solidFill>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0.33672</cdr:x>
      <cdr:y>0.32927</cdr:y>
    </cdr:from>
    <cdr:to>
      <cdr:x>0.45008</cdr:x>
      <cdr:y>0.42683</cdr:y>
    </cdr:to>
    <cdr:sp macro="" textlink="">
      <cdr:nvSpPr>
        <cdr:cNvPr id="4" name="TextBox 3">
          <a:extLst xmlns:a="http://schemas.openxmlformats.org/drawingml/2006/main">
            <a:ext uri="{FF2B5EF4-FFF2-40B4-BE49-F238E27FC236}">
              <a16:creationId xmlns:a16="http://schemas.microsoft.com/office/drawing/2014/main" id="{9F0B726C-8FAE-438D-B057-A24665347AE9}"/>
            </a:ext>
          </a:extLst>
        </cdr:cNvPr>
        <cdr:cNvSpPr txBox="1"/>
      </cdr:nvSpPr>
      <cdr:spPr>
        <a:xfrm xmlns:a="http://schemas.openxmlformats.org/drawingml/2006/main">
          <a:off x="1470220" y="1647826"/>
          <a:ext cx="494964" cy="4882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0.33672</cdr:x>
      <cdr:y>0.32927</cdr:y>
    </cdr:from>
    <cdr:to>
      <cdr:x>0.45008</cdr:x>
      <cdr:y>0.42683</cdr:y>
    </cdr:to>
    <cdr:sp macro="" textlink="">
      <cdr:nvSpPr>
        <cdr:cNvPr id="4" name="TextBox 3">
          <a:extLst xmlns:a="http://schemas.openxmlformats.org/drawingml/2006/main">
            <a:ext uri="{FF2B5EF4-FFF2-40B4-BE49-F238E27FC236}">
              <a16:creationId xmlns:a16="http://schemas.microsoft.com/office/drawing/2014/main" id="{9F0B726C-8FAE-438D-B057-A24665347AE9}"/>
            </a:ext>
          </a:extLst>
        </cdr:cNvPr>
        <cdr:cNvSpPr txBox="1"/>
      </cdr:nvSpPr>
      <cdr:spPr>
        <a:xfrm xmlns:a="http://schemas.openxmlformats.org/drawingml/2006/main">
          <a:off x="1895475" y="1028700"/>
          <a:ext cx="638175"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0E1B4-E95C-4ABA-8876-A9513EBFC5B1}"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DE177-F676-4FAA-97DD-8C27389B3E18}" type="slidenum">
              <a:rPr lang="en-US" smtClean="0"/>
              <a:t>‹#›</a:t>
            </a:fld>
            <a:endParaRPr lang="en-US"/>
          </a:p>
        </p:txBody>
      </p:sp>
    </p:spTree>
    <p:extLst>
      <p:ext uri="{BB962C8B-B14F-4D97-AF65-F5344CB8AC3E}">
        <p14:creationId xmlns:p14="http://schemas.microsoft.com/office/powerpoint/2010/main" val="118062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0528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028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537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680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799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2900"/>
              <a:t>That’s not all it can do. </a:t>
            </a:r>
            <a:r>
              <a:rPr lang="en-US" sz="2900" b="1"/>
              <a:t>SQL Server 2017 continues to deliver industry-leading capabilities:</a:t>
            </a:r>
          </a:p>
          <a:p>
            <a:endParaRPr lang="en-US" sz="2900"/>
          </a:p>
          <a:p>
            <a:r>
              <a:rPr lang="en-US" sz="2900"/>
              <a:t>Our latest </a:t>
            </a:r>
            <a:r>
              <a:rPr lang="en-US" sz="2900" b="1"/>
              <a:t>performance</a:t>
            </a:r>
            <a:r>
              <a:rPr lang="en-US" sz="2900"/>
              <a:t> benchmarks on Windows and Linux blow away our old records. </a:t>
            </a:r>
          </a:p>
          <a:p>
            <a:pPr lvl="1"/>
            <a:r>
              <a:rPr lang="en-US" sz="2900" b="1"/>
              <a:t>OLTP – We have #1 OLTP TPC-E performance </a:t>
            </a:r>
          </a:p>
          <a:p>
            <a:pPr lvl="1"/>
            <a:r>
              <a:rPr lang="en-US" sz="2900" b="1"/>
              <a:t>DW: And, we have the fastest performing DW.  With best price/performance</a:t>
            </a:r>
            <a:r>
              <a:rPr lang="en-US" sz="2200" b="1"/>
              <a:t>.</a:t>
            </a:r>
            <a:endParaRPr lang="en-US" sz="2200"/>
          </a:p>
          <a:p>
            <a:pPr lvl="0"/>
            <a:endParaRPr lang="en-US" sz="2900" b="1"/>
          </a:p>
          <a:p>
            <a:pPr lvl="0"/>
            <a:r>
              <a:rPr lang="en-US" sz="2900" b="1"/>
              <a:t>We offer the most</a:t>
            </a:r>
            <a:r>
              <a:rPr lang="en-US" sz="2900"/>
              <a:t> </a:t>
            </a:r>
            <a:r>
              <a:rPr lang="en-US" sz="2900" b="1"/>
              <a:t>secure database. </a:t>
            </a:r>
            <a:endParaRPr lang="en-US" sz="2900"/>
          </a:p>
          <a:p>
            <a:pPr lvl="1"/>
            <a:r>
              <a:rPr lang="en-US" sz="2900"/>
              <a:t>According to US National Institute of Standards and Technology (NSIT), we have had </a:t>
            </a:r>
            <a:r>
              <a:rPr lang="en-US" sz="2900" b="1"/>
              <a:t>fewer vulnerabilities</a:t>
            </a:r>
            <a:r>
              <a:rPr lang="en-US" sz="2900"/>
              <a:t> </a:t>
            </a:r>
            <a:r>
              <a:rPr lang="en-US" sz="2900" b="1"/>
              <a:t>over the last 7 years </a:t>
            </a:r>
            <a:r>
              <a:rPr lang="en-US" sz="2900"/>
              <a:t>than Oracle or IBM  </a:t>
            </a:r>
          </a:p>
          <a:p>
            <a:pPr lvl="1"/>
            <a:r>
              <a:rPr lang="en-US" sz="2900" b="1"/>
              <a:t>Fewer vulnerabilities mean less patching for you!</a:t>
            </a:r>
          </a:p>
          <a:p>
            <a:pPr lvl="1"/>
            <a:endParaRPr lang="en-US" sz="2900"/>
          </a:p>
          <a:p>
            <a:pPr lvl="0" fontAlgn="base"/>
            <a:r>
              <a:rPr lang="en-US"/>
              <a:t>SQL Server is the first commercial database with </a:t>
            </a:r>
            <a:r>
              <a:rPr lang="en-US" b="1"/>
              <a:t>Advanced Analytics using R and Python built-in.</a:t>
            </a:r>
          </a:p>
          <a:p>
            <a:pPr lvl="0" fontAlgn="base"/>
            <a:r>
              <a:rPr lang="en-US"/>
              <a:t>Why does this matter to you?  </a:t>
            </a:r>
          </a:p>
          <a:p>
            <a:pPr lvl="1" fontAlgn="base"/>
            <a:r>
              <a:rPr lang="en-US" sz="2900"/>
              <a:t>Now you can use SQL Server to </a:t>
            </a:r>
            <a:r>
              <a:rPr lang="en-US" sz="2900" b="1"/>
              <a:t>operationalize your data science models in a secure and performant way</a:t>
            </a:r>
          </a:p>
          <a:p>
            <a:pPr lvl="1" fontAlgn="base"/>
            <a:r>
              <a:rPr lang="en-US" sz="2900"/>
              <a:t>Use </a:t>
            </a:r>
            <a:r>
              <a:rPr lang="en-US" sz="2900" b="1"/>
              <a:t>native T-SQL commands to score data in near real-time</a:t>
            </a:r>
          </a:p>
          <a:p>
            <a:pPr lvl="1" fontAlgn="base"/>
            <a:endParaRPr lang="en-US"/>
          </a:p>
          <a:p>
            <a:pPr fontAlgn="base"/>
            <a:r>
              <a:rPr lang="en-US"/>
              <a:t>And unlike our competitors, mobile BI on every device comes built-in.  Or add access to powerful, self-service BI visualizations through </a:t>
            </a:r>
            <a:r>
              <a:rPr lang="en-US" b="1"/>
              <a:t>Power BI </a:t>
            </a:r>
            <a:r>
              <a:rPr lang="en-US" b="0"/>
              <a:t> - at a fraction of the cost of our competitors.</a:t>
            </a:r>
            <a:endParaRPr lang="en-US" b="1"/>
          </a:p>
          <a:p>
            <a:pPr fontAlgn="base"/>
            <a:endParaRPr lang="en-US"/>
          </a:p>
          <a:p>
            <a:pPr fontAlgn="base"/>
            <a:r>
              <a:rPr lang="en-US"/>
              <a:t>SQL Server 2017 gives you </a:t>
            </a:r>
            <a:r>
              <a:rPr lang="en-US" b="1"/>
              <a:t>your choice of platform and language, </a:t>
            </a:r>
            <a:r>
              <a:rPr lang="en-US"/>
              <a:t>and</a:t>
            </a:r>
            <a:r>
              <a:rPr lang="en-US" b="1"/>
              <a:t> the most consistent on-prem to cloud environment.</a:t>
            </a:r>
            <a:endParaRPr lang="en-US"/>
          </a:p>
          <a:p>
            <a:r>
              <a:rPr lang="en-US"/>
              <a:t>And it does all this for </a:t>
            </a:r>
            <a:r>
              <a:rPr lang="en-US" b="1"/>
              <a:t>1/10th the cost of Oracle</a:t>
            </a:r>
            <a:endParaRPr lang="en-US"/>
          </a:p>
          <a:p>
            <a:pPr lvl="1"/>
            <a:endParaRPr lang="en-US" sz="2900" b="1"/>
          </a:p>
          <a:p>
            <a:pPr lvl="1"/>
            <a:endParaRPr lang="en-US" sz="2900" b="1"/>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845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kern="1200">
                <a:solidFill>
                  <a:schemeClr val="tx1"/>
                </a:solidFill>
                <a:effectLst/>
                <a:latin typeface="Segoe UI" panose="020B0502040204020203" pitchFamily="34" charset="0"/>
                <a:ea typeface="+mn-ea"/>
                <a:cs typeface="+mn-cs"/>
              </a:rPr>
              <a:t>…And doing this isn’t easy, given the realities of data today. The volume, variety and velocity of data are all accelerating </a:t>
            </a:r>
            <a:r>
              <a:rPr lang="en-US" sz="3200">
                <a:effectLst/>
                <a:latin typeface="Arial" panose="020B0604020202020204" pitchFamily="34" charset="0"/>
                <a:ea typeface="Calibri" panose="020F0502020204030204" pitchFamily="34" charset="0"/>
                <a:cs typeface="Times New Roman" panose="02020603050405020304" pitchFamily="18" charset="0"/>
              </a:rPr>
              <a:t>dramatically, and the complexity of creating of an enterprise ‘knowledge graph’ can seem insurmountable. </a:t>
            </a:r>
            <a:r>
              <a:rPr lang="en-US" sz="3600">
                <a:effectLst/>
                <a:latin typeface="Segoe UI" panose="020B0502040204020203" pitchFamily="34" charset="0"/>
                <a:ea typeface="Times New Roman" panose="02020603050405020304" pitchFamily="18" charset="0"/>
              </a:rPr>
              <a:t>Today we generate data far faster than we are able to understand it</a:t>
            </a:r>
            <a:endParaRPr lang="en-US" sz="320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3200">
                <a:effectLst/>
                <a:latin typeface="Arial" panose="020B0604020202020204" pitchFamily="34" charset="0"/>
                <a:ea typeface="Calibri" panose="020F0502020204030204" pitchFamily="34" charset="0"/>
                <a:cs typeface="Times New Roman" panose="02020603050405020304" pitchFamily="18" charset="0"/>
              </a:rPr>
              <a:t>In fact, IDC predicts that by 2025, just 5 years from now, the world’s data will climb to 175 zettabytes. To put that in perspective, if you were to store that data in a stack of </a:t>
            </a:r>
            <a:r>
              <a:rPr lang="en-US" sz="3200" err="1">
                <a:effectLst/>
                <a:latin typeface="Arial" panose="020B0604020202020204" pitchFamily="34" charset="0"/>
                <a:ea typeface="Calibri" panose="020F0502020204030204" pitchFamily="34" charset="0"/>
                <a:cs typeface="Times New Roman" panose="02020603050405020304" pitchFamily="18" charset="0"/>
              </a:rPr>
              <a:t>BluRay</a:t>
            </a:r>
            <a:r>
              <a:rPr lang="en-US" sz="3200">
                <a:effectLst/>
                <a:latin typeface="Arial" panose="020B0604020202020204" pitchFamily="34" charset="0"/>
                <a:ea typeface="Calibri" panose="020F0502020204030204" pitchFamily="34" charset="0"/>
                <a:cs typeface="Times New Roman" panose="02020603050405020304" pitchFamily="18" charset="0"/>
              </a:rPr>
              <a:t> discs you’d be able to go to the moon and back 23 times! </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sz="1200" kern="1200">
                <a:solidFill>
                  <a:schemeClr val="tx1"/>
                </a:solidFill>
                <a:effectLst/>
                <a:latin typeface="Segoe UI" panose="020B0502040204020203" pitchFamily="34" charset="0"/>
                <a:ea typeface="+mn-ea"/>
                <a:cs typeface="+mn-cs"/>
              </a:rPr>
              <a:t>Without the right people, processes and capabilities in place, it can be difficult to answer fundamental questions like:</a:t>
            </a:r>
          </a:p>
          <a:p>
            <a:pPr marL="0" lvl="0" indent="0">
              <a:buFont typeface="Arial" panose="020B0604020202020204" pitchFamily="34" charset="0"/>
              <a:buNone/>
            </a:pPr>
            <a:endParaRPr lang="en-US" sz="120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a:solidFill>
                  <a:schemeClr val="tx1"/>
                </a:solidFill>
                <a:effectLst/>
                <a:latin typeface="Segoe UI" panose="020B0502040204020203" pitchFamily="34" charset="0"/>
                <a:ea typeface="+mn-ea"/>
                <a:cs typeface="+mn-cs"/>
              </a:rPr>
              <a:t>What data do I have?</a:t>
            </a:r>
          </a:p>
          <a:p>
            <a:pPr marL="0" lvl="0" indent="0">
              <a:buFont typeface="Arial" panose="020B0604020202020204" pitchFamily="34" charset="0"/>
              <a:buNone/>
            </a:pPr>
            <a:r>
              <a:rPr lang="en-US" sz="1200" kern="1200">
                <a:solidFill>
                  <a:schemeClr val="tx1"/>
                </a:solidFill>
                <a:effectLst/>
                <a:latin typeface="Segoe UI" panose="020B0502040204020203" pitchFamily="34" charset="0"/>
                <a:ea typeface="+mn-ea"/>
                <a:cs typeface="+mn-cs"/>
              </a:rPr>
              <a:t>Is it trustworthy?</a:t>
            </a:r>
          </a:p>
          <a:p>
            <a:pPr marL="0" lvl="0" indent="0">
              <a:buFont typeface="Arial" panose="020B0604020202020204" pitchFamily="34" charset="0"/>
              <a:buNone/>
            </a:pPr>
            <a:r>
              <a:rPr lang="en-US" sz="1200" kern="1200">
                <a:solidFill>
                  <a:schemeClr val="tx1"/>
                </a:solidFill>
                <a:effectLst/>
                <a:latin typeface="Segoe UI" panose="020B0502040204020203" pitchFamily="34" charset="0"/>
                <a:ea typeface="+mn-ea"/>
                <a:cs typeface="+mn-cs"/>
              </a:rPr>
              <a:t>Are people getting the data they need to make the right decisions?</a:t>
            </a:r>
          </a:p>
          <a:p>
            <a:pPr marL="0" lvl="0" indent="0">
              <a:buFont typeface="Arial" panose="020B0604020202020204" pitchFamily="34" charset="0"/>
              <a:buNone/>
            </a:pPr>
            <a:r>
              <a:rPr lang="en-US" sz="1200" kern="1200">
                <a:solidFill>
                  <a:schemeClr val="tx1"/>
                </a:solidFill>
                <a:effectLst/>
                <a:latin typeface="Segoe UI" panose="020B0502040204020203" pitchFamily="34" charset="0"/>
                <a:ea typeface="+mn-ea"/>
                <a:cs typeface="+mn-cs"/>
              </a:rPr>
              <a:t>Are they getting it fast enough?</a:t>
            </a:r>
          </a:p>
          <a:p>
            <a:pPr marL="0" lvl="0" indent="0">
              <a:buFont typeface="Arial" panose="020B0604020202020204" pitchFamily="34" charset="0"/>
              <a:buNone/>
            </a:pPr>
            <a:r>
              <a:rPr lang="en-US" sz="1200" kern="1200">
                <a:solidFill>
                  <a:schemeClr val="tx1"/>
                </a:solidFill>
                <a:effectLst/>
                <a:latin typeface="Segoe UI" panose="020B0502040204020203" pitchFamily="34" charset="0"/>
                <a:ea typeface="+mn-ea"/>
                <a:cs typeface="+mn-cs"/>
              </a:rPr>
              <a:t>And are we managing data in a compliant way?...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6696C-61DA-40FF-B003-63A9C359D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503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11/14/2022 10:15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134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11/14/2022 10:15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581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1000"/>
              </a:spcAft>
              <a:buClrTx/>
              <a:buSzTx/>
              <a:buFontTx/>
              <a:buNone/>
              <a:tabLst/>
              <a:defRPr/>
            </a:pPr>
            <a:r>
              <a:rPr lang="en-US" sz="500">
                <a:effectLst/>
                <a:latin typeface="Calibri" panose="020F0502020204030204" pitchFamily="34" charset="0"/>
                <a:ea typeface="Calibri" panose="020F0502020204030204" pitchFamily="34" charset="0"/>
              </a:rPr>
              <a:t>Getting the right answers to these questions is possible when all your data assets are connected and managed in a cohesive fashion.  This is why we announced the Microsoft Intelligent Data Platform, </a:t>
            </a:r>
            <a:r>
              <a:rPr lang="en-US" sz="1200">
                <a:effectLst/>
                <a:latin typeface="Calibri" panose="020F0502020204030204" pitchFamily="34" charset="0"/>
                <a:ea typeface="Times New Roman" panose="02020603050405020304" pitchFamily="18" charset="0"/>
              </a:rPr>
              <a:t>the leading cloud data platform that empowers organizations to invest more time creating value rather than integrating and managing their data estate.  </a:t>
            </a:r>
            <a:endParaRPr lang="en-US" sz="50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endParaRPr lang="en-US" sz="500">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lgn="l" defTabSz="914367"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a:solidFill>
                  <a:srgbClr val="6B6B6B"/>
                </a:solidFill>
                <a:effectLst/>
                <a:highlight>
                  <a:srgbClr val="FFFF00"/>
                </a:highlight>
                <a:latin typeface="Calibri" panose="020F0502020204030204" pitchFamily="34" charset="0"/>
                <a:ea typeface="Times New Roman" panose="02020603050405020304" pitchFamily="18" charset="0"/>
              </a:rPr>
              <a:t>The platform is made up of capabilities across databases, analytics and governance that, on their own, meet specific business needs and already bring many benefits but together helps </a:t>
            </a:r>
            <a:r>
              <a:rPr lang="en-US" sz="1200">
                <a:effectLst/>
                <a:latin typeface="Calibri" panose="020F0502020204030204" pitchFamily="34" charset="0"/>
                <a:ea typeface="Times New Roman" panose="02020603050405020304" pitchFamily="18" charset="0"/>
              </a:rPr>
              <a:t>easily evolve applications to include advanced analytics and intelligence.  </a:t>
            </a:r>
            <a:r>
              <a:rPr lang="en-US" sz="1200">
                <a:effectLst/>
                <a:latin typeface="Segoe UI" panose="020B0502040204020203" pitchFamily="34" charset="0"/>
                <a:ea typeface="Times New Roman" panose="02020603050405020304" pitchFamily="18" charset="0"/>
              </a:rPr>
              <a:t>It is the integration of the products you are already using today to accelerate innovation and achieve agility, across our cloud, as well as others</a:t>
            </a:r>
            <a:endParaRPr lang="en-US" sz="12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200">
                <a:effectLst/>
                <a:latin typeface="Segoe UI" panose="020B0502040204020203" pitchFamily="34" charset="0"/>
                <a:ea typeface="Times New Roman" panose="02020603050405020304" pitchFamily="18" charset="0"/>
              </a:rPr>
              <a:t>We want to remove key points of friction between your databases and analytics systems while ensuring your full data estate can be automatically mapped and governed</a:t>
            </a:r>
            <a:endParaRPr lang="en-US" sz="12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200">
                <a:effectLst/>
                <a:latin typeface="Segoe UI" panose="020B0502040204020203" pitchFamily="34" charset="0"/>
                <a:ea typeface="Times New Roman" panose="02020603050405020304" pitchFamily="18" charset="0"/>
              </a:rPr>
              <a:t>Organizations can analyze large volumes of operational data in near real-time with no extraction, transformation, or loading (ETL) pipelines, and no performance impact on transactional workloads</a:t>
            </a:r>
            <a:endParaRPr lang="en-US" sz="12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200">
                <a:effectLst/>
                <a:latin typeface="Segoe UI" panose="020B0502040204020203" pitchFamily="34" charset="0"/>
                <a:ea typeface="Times New Roman" panose="02020603050405020304" pitchFamily="18" charset="0"/>
              </a:rPr>
              <a:t>And anyone in the organization, whether they’re a data scientist, data analyst or a domain expert, can access, analyze, and share data</a:t>
            </a:r>
          </a:p>
          <a:p>
            <a:pPr marL="0" marR="0" lvl="0" indent="0" algn="l">
              <a:lnSpc>
                <a:spcPct val="105000"/>
              </a:lnSpc>
              <a:spcBef>
                <a:spcPts val="0"/>
              </a:spcBef>
              <a:spcAft>
                <a:spcPts val="0"/>
              </a:spcAft>
              <a:buFont typeface="Symbol" panose="05050102010706020507" pitchFamily="18" charset="2"/>
              <a:buNone/>
            </a:pPr>
            <a:endParaRPr lang="en-US" sz="1200">
              <a:effectLst/>
              <a:latin typeface="Segoe UI" panose="020B0502040204020203" pitchFamily="34" charset="0"/>
              <a:ea typeface="Times New Roman" panose="02020603050405020304" pitchFamily="18" charset="0"/>
            </a:endParaRPr>
          </a:p>
          <a:p>
            <a:pPr marL="0" marR="0" lvl="0" indent="0" algn="l">
              <a:lnSpc>
                <a:spcPct val="105000"/>
              </a:lnSpc>
              <a:spcBef>
                <a:spcPts val="0"/>
              </a:spcBef>
              <a:spcAft>
                <a:spcPts val="0"/>
              </a:spcAft>
              <a:buFont typeface="Symbol" panose="05050102010706020507" pitchFamily="18" charset="2"/>
              <a:buNone/>
            </a:pPr>
            <a:endParaRPr lang="en-US" sz="1200">
              <a:effectLst/>
              <a:latin typeface="Segoe UI" panose="020B0502040204020203" pitchFamily="34"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100">
                <a:effectLst/>
                <a:latin typeface="Calibri" panose="020F0502020204030204" pitchFamily="34" charset="0"/>
                <a:ea typeface="Calibri" panose="020F0502020204030204" pitchFamily="34" charset="0"/>
              </a:rPr>
              <a:t>This is the state we are all aiming for is where we can:</a:t>
            </a:r>
          </a:p>
          <a:p>
            <a:pPr marL="0" marR="0">
              <a:spcBef>
                <a:spcPts val="0"/>
              </a:spcBef>
              <a:spcAft>
                <a:spcPts val="0"/>
              </a:spcAft>
            </a:pPr>
            <a:endParaRPr lang="en-US" sz="11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100">
                <a:effectLst/>
                <a:latin typeface="Calibri" panose="020F0502020204030204" pitchFamily="34" charset="0"/>
                <a:ea typeface="Calibri" panose="020F0502020204030204" pitchFamily="34" charset="0"/>
              </a:rPr>
              <a:t>Accelerate innovation, </a:t>
            </a:r>
            <a:r>
              <a:rPr lang="en-US" sz="2000"/>
              <a:t>Focus on what matters most – your business. Free resources to create frictionless customer experiences, transform products and empower employees. </a:t>
            </a:r>
            <a:endParaRPr lang="en-US" sz="11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200"/>
              <a:t>Achieve agility, Pivot faster to respond to dynamic environments with an integrated data platform that adapts to your needs with hybrid and multi cloud capabilities. Build how you want, deploy where you want and gain fast, continuous insights.  </a:t>
            </a: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200"/>
              <a:t>Build on a</a:t>
            </a:r>
            <a:r>
              <a:rPr lang="en-US" sz="1200" b="1"/>
              <a:t> trusted </a:t>
            </a:r>
            <a:r>
              <a:rPr lang="en-US" sz="1200"/>
              <a:t>platform, Deliver data-powered experiences with the security and privacy controls required to innovate with confidence. Azure provides the most comprehensive protection for your valuable business data.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6696C-61DA-40FF-B003-63A9C359D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23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 marR="0">
              <a:lnSpc>
                <a:spcPct val="107000"/>
              </a:lnSpc>
              <a:spcBef>
                <a:spcPts val="0"/>
              </a:spcBef>
              <a:spcAft>
                <a:spcPts val="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153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10:16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3315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emf"/><Relationship Id="rId1" Type="http://schemas.openxmlformats.org/officeDocument/2006/relationships/slideMaster" Target="../slideMasters/slideMaster8.xml"/><Relationship Id="rId4" Type="http://schemas.openxmlformats.org/officeDocument/2006/relationships/image" Target="../media/image25.sv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9.xml"/><Relationship Id="rId4" Type="http://schemas.openxmlformats.org/officeDocument/2006/relationships/image" Target="../media/image2.emf"/></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image" Target="../media/image2.emf"/></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9.xml"/><Relationship Id="rId4" Type="http://schemas.openxmlformats.org/officeDocument/2006/relationships/image" Target="../media/image2.emf"/></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Master" Target="../slideMasters/slideMaster10.xml"/><Relationship Id="rId4" Type="http://schemas.openxmlformats.org/officeDocument/2006/relationships/image" Target="../media/image45.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Master" Target="../slideMasters/slideMaster10.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 Id="rId4" Type="http://schemas.openxmlformats.org/officeDocument/2006/relationships/image" Target="../media/image51.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0.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Master" Target="../slideMasters/slideMaster10.xml"/><Relationship Id="rId6" Type="http://schemas.openxmlformats.org/officeDocument/2006/relationships/image" Target="../media/image56.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Master" Target="../slideMasters/slideMaster10.xml"/><Relationship Id="rId4" Type="http://schemas.openxmlformats.org/officeDocument/2006/relationships/image" Target="../media/image45.jpe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Master" Target="../slideMasters/slideMaster10.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10.xml"/><Relationship Id="rId6" Type="http://schemas.openxmlformats.org/officeDocument/2006/relationships/image" Target="../media/image56.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emf"/><Relationship Id="rId1" Type="http://schemas.openxmlformats.org/officeDocument/2006/relationships/slideMaster" Target="../slideMasters/slideMaster11.xml"/><Relationship Id="rId4" Type="http://schemas.openxmlformats.org/officeDocument/2006/relationships/image" Target="../media/image59.sv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2.xml"/><Relationship Id="rId4" Type="http://schemas.openxmlformats.org/officeDocument/2006/relationships/image" Target="../media/image2.emf"/></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4.xml"/><Relationship Id="rId4" Type="http://schemas.openxmlformats.org/officeDocument/2006/relationships/image" Target="../media/image2.emf"/></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2.emf"/></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4.xml"/><Relationship Id="rId4"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0.jpeg"/><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Master" Target="../slideMasters/slideMaster16.xml"/><Relationship Id="rId4" Type="http://schemas.openxmlformats.org/officeDocument/2006/relationships/image" Target="../media/image45.jpeg"/></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Master" Target="../slideMasters/slideMaster16.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6.xml"/><Relationship Id="rId4" Type="http://schemas.openxmlformats.org/officeDocument/2006/relationships/image" Target="../media/image51.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6.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Master" Target="../slideMasters/slideMaster16.xml"/><Relationship Id="rId6" Type="http://schemas.openxmlformats.org/officeDocument/2006/relationships/image" Target="../media/image56.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Master" Target="../slideMasters/slideMaster16.xml"/><Relationship Id="rId4" Type="http://schemas.openxmlformats.org/officeDocument/2006/relationships/image" Target="../media/image45.jpe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Master" Target="../slideMasters/slideMaster16.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Master" Target="../slideMasters/slideMaster16.xml"/><Relationship Id="rId6" Type="http://schemas.openxmlformats.org/officeDocument/2006/relationships/image" Target="../media/image56.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286854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71149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97989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80747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599045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0C3B9E-0D5D-F34F-A226-F25C58C7296B}"/>
              </a:ext>
            </a:extLst>
          </p:cNvPr>
          <p:cNvPicPr>
            <a:picLocks noChangeAspect="1"/>
          </p:cNvPicPr>
          <p:nvPr userDrawn="1"/>
        </p:nvPicPr>
        <p:blipFill rotWithShape="1">
          <a:blip r:embed="rId2">
            <a:alphaModFix amt="77000"/>
          </a:blip>
          <a:srcRect b="5980"/>
          <a:stretch/>
        </p:blipFill>
        <p:spPr>
          <a:xfrm>
            <a:off x="0" y="410096"/>
            <a:ext cx="12192000" cy="6447904"/>
          </a:xfrm>
          <a:prstGeom prst="rect">
            <a:avLst/>
          </a:prstGeom>
        </p:spPr>
      </p:pic>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1300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44632"/>
          </a:xfrm>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72052905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6461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69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80388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Slide with Dark Blue Graphic">
    <p:bg>
      <p:bgPr>
        <a:solidFill>
          <a:schemeClr val="bg1"/>
        </a:solidFill>
        <a:effectLst/>
      </p:bgPr>
    </p:bg>
    <p:spTree>
      <p:nvGrpSpPr>
        <p:cNvPr id="1" name=""/>
        <p:cNvGrpSpPr/>
        <p:nvPr/>
      </p:nvGrpSpPr>
      <p:grpSpPr>
        <a:xfrm>
          <a:off x="0" y="0"/>
          <a:ext cx="0" cy="0"/>
          <a:chOff x="0" y="0"/>
          <a:chExt cx="0" cy="0"/>
        </a:xfrm>
      </p:grpSpPr>
      <p:sp>
        <p:nvSpPr>
          <p:cNvPr id="31" name="Rectangle 55">
            <a:extLst>
              <a:ext uri="{FF2B5EF4-FFF2-40B4-BE49-F238E27FC236}">
                <a16:creationId xmlns:a16="http://schemas.microsoft.com/office/drawing/2014/main" id="{7AA6FA33-ABED-47AD-92E6-B82CD506D6E9}"/>
              </a:ext>
            </a:extLst>
          </p:cNvPr>
          <p:cNvSpPr/>
          <p:nvPr userDrawn="1"/>
        </p:nvSpPr>
        <p:spPr bwMode="auto">
          <a:xfrm>
            <a:off x="4275100" y="0"/>
            <a:ext cx="7916900" cy="6858000"/>
          </a:xfrm>
          <a:custGeom>
            <a:avLst/>
            <a:gdLst>
              <a:gd name="connsiteX0" fmla="*/ 0 w 6431000"/>
              <a:gd name="connsiteY0" fmla="*/ 0 h 6858000"/>
              <a:gd name="connsiteX1" fmla="*/ 6431000 w 6431000"/>
              <a:gd name="connsiteY1" fmla="*/ 0 h 6858000"/>
              <a:gd name="connsiteX2" fmla="*/ 6431000 w 6431000"/>
              <a:gd name="connsiteY2" fmla="*/ 6858000 h 6858000"/>
              <a:gd name="connsiteX3" fmla="*/ 0 w 6431000"/>
              <a:gd name="connsiteY3" fmla="*/ 6858000 h 6858000"/>
              <a:gd name="connsiteX4" fmla="*/ 0 w 6431000"/>
              <a:gd name="connsiteY4" fmla="*/ 0 h 6858000"/>
              <a:gd name="connsiteX0" fmla="*/ 1485900 w 7916900"/>
              <a:gd name="connsiteY0" fmla="*/ 0 h 6858000"/>
              <a:gd name="connsiteX1" fmla="*/ 7916900 w 7916900"/>
              <a:gd name="connsiteY1" fmla="*/ 0 h 6858000"/>
              <a:gd name="connsiteX2" fmla="*/ 7916900 w 7916900"/>
              <a:gd name="connsiteY2" fmla="*/ 6858000 h 6858000"/>
              <a:gd name="connsiteX3" fmla="*/ 0 w 7916900"/>
              <a:gd name="connsiteY3" fmla="*/ 6858000 h 6858000"/>
              <a:gd name="connsiteX4" fmla="*/ 1485900 w 7916900"/>
              <a:gd name="connsiteY4" fmla="*/ 0 h 6858000"/>
              <a:gd name="connsiteX0" fmla="*/ 2438400 w 7916900"/>
              <a:gd name="connsiteY0" fmla="*/ 0 h 6858000"/>
              <a:gd name="connsiteX1" fmla="*/ 7916900 w 7916900"/>
              <a:gd name="connsiteY1" fmla="*/ 0 h 6858000"/>
              <a:gd name="connsiteX2" fmla="*/ 7916900 w 7916900"/>
              <a:gd name="connsiteY2" fmla="*/ 6858000 h 6858000"/>
              <a:gd name="connsiteX3" fmla="*/ 0 w 7916900"/>
              <a:gd name="connsiteY3" fmla="*/ 6858000 h 6858000"/>
              <a:gd name="connsiteX4" fmla="*/ 2438400 w 7916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900" h="6858000">
                <a:moveTo>
                  <a:pt x="2438400" y="0"/>
                </a:moveTo>
                <a:lnTo>
                  <a:pt x="7916900" y="0"/>
                </a:lnTo>
                <a:lnTo>
                  <a:pt x="7916900" y="6858000"/>
                </a:lnTo>
                <a:lnTo>
                  <a:pt x="0" y="6858000"/>
                </a:lnTo>
                <a:lnTo>
                  <a:pt x="243840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 name="AutoShape 2">
            <a:extLst>
              <a:ext uri="{FF2B5EF4-FFF2-40B4-BE49-F238E27FC236}">
                <a16:creationId xmlns:a16="http://schemas.microsoft.com/office/drawing/2014/main" id="{F8FE49FE-FDFC-4714-A479-AB7164BCC87C}"/>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Shape 36">
            <a:extLst>
              <a:ext uri="{FF2B5EF4-FFF2-40B4-BE49-F238E27FC236}">
                <a16:creationId xmlns:a16="http://schemas.microsoft.com/office/drawing/2014/main" id="{11F388B0-30E6-44EE-81A2-AFB0A5D180C9}"/>
              </a:ext>
            </a:extLst>
          </p:cNvPr>
          <p:cNvSpPr/>
          <p:nvPr userDrawn="1"/>
        </p:nvSpPr>
        <p:spPr bwMode="auto">
          <a:xfrm flipH="1" flipV="1">
            <a:off x="0" y="526268"/>
            <a:ext cx="6900454" cy="5863520"/>
          </a:xfrm>
          <a:custGeom>
            <a:avLst/>
            <a:gdLst>
              <a:gd name="connsiteX0" fmla="*/ 6900454 w 6900454"/>
              <a:gd name="connsiteY0" fmla="*/ 5863520 h 5863520"/>
              <a:gd name="connsiteX1" fmla="*/ 6768868 w 6900454"/>
              <a:gd name="connsiteY1" fmla="*/ 5863520 h 5863520"/>
              <a:gd name="connsiteX2" fmla="*/ 6752816 w 6900454"/>
              <a:gd name="connsiteY2" fmla="*/ 5863520 h 5863520"/>
              <a:gd name="connsiteX3" fmla="*/ 0 w 6900454"/>
              <a:gd name="connsiteY3" fmla="*/ 5863520 h 5863520"/>
              <a:gd name="connsiteX4" fmla="*/ 2084807 w 6900454"/>
              <a:gd name="connsiteY4" fmla="*/ 0 h 5863520"/>
              <a:gd name="connsiteX5" fmla="*/ 6752816 w 6900454"/>
              <a:gd name="connsiteY5" fmla="*/ 0 h 5863520"/>
              <a:gd name="connsiteX6" fmla="*/ 6768868 w 6900454"/>
              <a:gd name="connsiteY6" fmla="*/ 0 h 5863520"/>
              <a:gd name="connsiteX7" fmla="*/ 6900454 w 6900454"/>
              <a:gd name="connsiteY7" fmla="*/ 0 h 5863520"/>
              <a:gd name="connsiteX0" fmla="*/ 6900454 w 6991894"/>
              <a:gd name="connsiteY0" fmla="*/ 5863520 h 5954960"/>
              <a:gd name="connsiteX1" fmla="*/ 6768868 w 6991894"/>
              <a:gd name="connsiteY1" fmla="*/ 5863520 h 5954960"/>
              <a:gd name="connsiteX2" fmla="*/ 6752816 w 6991894"/>
              <a:gd name="connsiteY2" fmla="*/ 5863520 h 5954960"/>
              <a:gd name="connsiteX3" fmla="*/ 0 w 6991894"/>
              <a:gd name="connsiteY3" fmla="*/ 5863520 h 5954960"/>
              <a:gd name="connsiteX4" fmla="*/ 2084807 w 6991894"/>
              <a:gd name="connsiteY4" fmla="*/ 0 h 5954960"/>
              <a:gd name="connsiteX5" fmla="*/ 6752816 w 6991894"/>
              <a:gd name="connsiteY5" fmla="*/ 0 h 5954960"/>
              <a:gd name="connsiteX6" fmla="*/ 6768868 w 6991894"/>
              <a:gd name="connsiteY6" fmla="*/ 0 h 5954960"/>
              <a:gd name="connsiteX7" fmla="*/ 6900454 w 6991894"/>
              <a:gd name="connsiteY7" fmla="*/ 0 h 5954960"/>
              <a:gd name="connsiteX8" fmla="*/ 6991894 w 6991894"/>
              <a:gd name="connsiteY8" fmla="*/ 5954960 h 5954960"/>
              <a:gd name="connsiteX0" fmla="*/ 6900454 w 6900454"/>
              <a:gd name="connsiteY0" fmla="*/ 5863520 h 5863520"/>
              <a:gd name="connsiteX1" fmla="*/ 6768868 w 6900454"/>
              <a:gd name="connsiteY1" fmla="*/ 5863520 h 5863520"/>
              <a:gd name="connsiteX2" fmla="*/ 6752816 w 6900454"/>
              <a:gd name="connsiteY2" fmla="*/ 5863520 h 5863520"/>
              <a:gd name="connsiteX3" fmla="*/ 0 w 6900454"/>
              <a:gd name="connsiteY3" fmla="*/ 5863520 h 5863520"/>
              <a:gd name="connsiteX4" fmla="*/ 2084807 w 6900454"/>
              <a:gd name="connsiteY4" fmla="*/ 0 h 5863520"/>
              <a:gd name="connsiteX5" fmla="*/ 6752816 w 6900454"/>
              <a:gd name="connsiteY5" fmla="*/ 0 h 5863520"/>
              <a:gd name="connsiteX6" fmla="*/ 6768868 w 6900454"/>
              <a:gd name="connsiteY6" fmla="*/ 0 h 5863520"/>
              <a:gd name="connsiteX7" fmla="*/ 6900454 w 6900454"/>
              <a:gd name="connsiteY7" fmla="*/ 0 h 5863520"/>
              <a:gd name="connsiteX0" fmla="*/ 6900454 w 6900454"/>
              <a:gd name="connsiteY0" fmla="*/ 5863520 h 5871628"/>
              <a:gd name="connsiteX1" fmla="*/ 6768868 w 6900454"/>
              <a:gd name="connsiteY1" fmla="*/ 5863520 h 5871628"/>
              <a:gd name="connsiteX2" fmla="*/ 6752816 w 6900454"/>
              <a:gd name="connsiteY2" fmla="*/ 5863520 h 5871628"/>
              <a:gd name="connsiteX3" fmla="*/ 4202974 w 6900454"/>
              <a:gd name="connsiteY3" fmla="*/ 5871628 h 5871628"/>
              <a:gd name="connsiteX4" fmla="*/ 0 w 6900454"/>
              <a:gd name="connsiteY4" fmla="*/ 5863520 h 5871628"/>
              <a:gd name="connsiteX5" fmla="*/ 2084807 w 6900454"/>
              <a:gd name="connsiteY5" fmla="*/ 0 h 5871628"/>
              <a:gd name="connsiteX6" fmla="*/ 6752816 w 6900454"/>
              <a:gd name="connsiteY6" fmla="*/ 0 h 5871628"/>
              <a:gd name="connsiteX7" fmla="*/ 6768868 w 6900454"/>
              <a:gd name="connsiteY7" fmla="*/ 0 h 5871628"/>
              <a:gd name="connsiteX8" fmla="*/ 6900454 w 6900454"/>
              <a:gd name="connsiteY8" fmla="*/ 0 h 5871628"/>
              <a:gd name="connsiteX0" fmla="*/ 6768868 w 6900454"/>
              <a:gd name="connsiteY0" fmla="*/ 5863520 h 5871628"/>
              <a:gd name="connsiteX1" fmla="*/ 6752816 w 6900454"/>
              <a:gd name="connsiteY1" fmla="*/ 5863520 h 5871628"/>
              <a:gd name="connsiteX2" fmla="*/ 4202974 w 6900454"/>
              <a:gd name="connsiteY2" fmla="*/ 5871628 h 5871628"/>
              <a:gd name="connsiteX3" fmla="*/ 0 w 6900454"/>
              <a:gd name="connsiteY3" fmla="*/ 5863520 h 5871628"/>
              <a:gd name="connsiteX4" fmla="*/ 2084807 w 6900454"/>
              <a:gd name="connsiteY4" fmla="*/ 0 h 5871628"/>
              <a:gd name="connsiteX5" fmla="*/ 6752816 w 6900454"/>
              <a:gd name="connsiteY5" fmla="*/ 0 h 5871628"/>
              <a:gd name="connsiteX6" fmla="*/ 6768868 w 6900454"/>
              <a:gd name="connsiteY6" fmla="*/ 0 h 5871628"/>
              <a:gd name="connsiteX7" fmla="*/ 6900454 w 6900454"/>
              <a:gd name="connsiteY7" fmla="*/ 0 h 5871628"/>
              <a:gd name="connsiteX0" fmla="*/ 6752816 w 6900454"/>
              <a:gd name="connsiteY0" fmla="*/ 5863520 h 5871628"/>
              <a:gd name="connsiteX1" fmla="*/ 4202974 w 6900454"/>
              <a:gd name="connsiteY1" fmla="*/ 5871628 h 5871628"/>
              <a:gd name="connsiteX2" fmla="*/ 0 w 6900454"/>
              <a:gd name="connsiteY2" fmla="*/ 5863520 h 5871628"/>
              <a:gd name="connsiteX3" fmla="*/ 2084807 w 6900454"/>
              <a:gd name="connsiteY3" fmla="*/ 0 h 5871628"/>
              <a:gd name="connsiteX4" fmla="*/ 6752816 w 6900454"/>
              <a:gd name="connsiteY4" fmla="*/ 0 h 5871628"/>
              <a:gd name="connsiteX5" fmla="*/ 6768868 w 6900454"/>
              <a:gd name="connsiteY5" fmla="*/ 0 h 5871628"/>
              <a:gd name="connsiteX6" fmla="*/ 6900454 w 6900454"/>
              <a:gd name="connsiteY6" fmla="*/ 0 h 5871628"/>
              <a:gd name="connsiteX0" fmla="*/ 4202974 w 6900454"/>
              <a:gd name="connsiteY0" fmla="*/ 5871628 h 5871628"/>
              <a:gd name="connsiteX1" fmla="*/ 0 w 6900454"/>
              <a:gd name="connsiteY1" fmla="*/ 5863520 h 5871628"/>
              <a:gd name="connsiteX2" fmla="*/ 2084807 w 6900454"/>
              <a:gd name="connsiteY2" fmla="*/ 0 h 5871628"/>
              <a:gd name="connsiteX3" fmla="*/ 6752816 w 6900454"/>
              <a:gd name="connsiteY3" fmla="*/ 0 h 5871628"/>
              <a:gd name="connsiteX4" fmla="*/ 6768868 w 6900454"/>
              <a:gd name="connsiteY4" fmla="*/ 0 h 5871628"/>
              <a:gd name="connsiteX5" fmla="*/ 6900454 w 6900454"/>
              <a:gd name="connsiteY5" fmla="*/ 0 h 5871628"/>
              <a:gd name="connsiteX0" fmla="*/ 4190274 w 6900454"/>
              <a:gd name="connsiteY0" fmla="*/ 5858928 h 5863520"/>
              <a:gd name="connsiteX1" fmla="*/ 0 w 6900454"/>
              <a:gd name="connsiteY1" fmla="*/ 5863520 h 5863520"/>
              <a:gd name="connsiteX2" fmla="*/ 2084807 w 6900454"/>
              <a:gd name="connsiteY2" fmla="*/ 0 h 5863520"/>
              <a:gd name="connsiteX3" fmla="*/ 6752816 w 6900454"/>
              <a:gd name="connsiteY3" fmla="*/ 0 h 5863520"/>
              <a:gd name="connsiteX4" fmla="*/ 6768868 w 6900454"/>
              <a:gd name="connsiteY4" fmla="*/ 0 h 5863520"/>
              <a:gd name="connsiteX5" fmla="*/ 6900454 w 6900454"/>
              <a:gd name="connsiteY5" fmla="*/ 0 h 58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0454" h="5863520">
                <a:moveTo>
                  <a:pt x="4190274" y="5858928"/>
                </a:moveTo>
                <a:lnTo>
                  <a:pt x="0" y="5863520"/>
                </a:lnTo>
                <a:lnTo>
                  <a:pt x="2084807" y="0"/>
                </a:lnTo>
                <a:lnTo>
                  <a:pt x="6752816" y="0"/>
                </a:lnTo>
                <a:lnTo>
                  <a:pt x="6768868" y="0"/>
                </a:lnTo>
                <a:lnTo>
                  <a:pt x="6900454" y="0"/>
                </a:lnTo>
              </a:path>
            </a:pathLst>
          </a:custGeom>
          <a:noFill/>
          <a:ln w="6350">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17">
            <a:extLst>
              <a:ext uri="{FF2B5EF4-FFF2-40B4-BE49-F238E27FC236}">
                <a16:creationId xmlns:a16="http://schemas.microsoft.com/office/drawing/2014/main" id="{7CA0DE45-BB15-4011-A5BF-E29F152512E0}"/>
              </a:ext>
            </a:extLst>
          </p:cNvPr>
          <p:cNvSpPr>
            <a:spLocks noGrp="1"/>
          </p:cNvSpPr>
          <p:nvPr>
            <p:ph type="body" sz="quarter" idx="15" hasCustomPrompt="1"/>
          </p:nvPr>
        </p:nvSpPr>
        <p:spPr>
          <a:xfrm>
            <a:off x="419099" y="4169480"/>
            <a:ext cx="4210653" cy="1288043"/>
          </a:xfrm>
        </p:spPr>
        <p:txBody>
          <a:bodyPr/>
          <a:lstStyle>
            <a:lvl1pPr marL="0" indent="0">
              <a:buNone/>
              <a:defRPr sz="2200">
                <a:solidFill>
                  <a:schemeClr val="accent2"/>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a:t>Subtitle/Speaker Name/Date</a:t>
            </a:r>
            <a:br>
              <a:rPr lang="en-US"/>
            </a:br>
            <a:r>
              <a:rPr lang="en-US"/>
              <a:t>goes here</a:t>
            </a:r>
          </a:p>
        </p:txBody>
      </p:sp>
      <p:sp>
        <p:nvSpPr>
          <p:cNvPr id="35" name="Parallelogram 34">
            <a:extLst>
              <a:ext uri="{FF2B5EF4-FFF2-40B4-BE49-F238E27FC236}">
                <a16:creationId xmlns:a16="http://schemas.microsoft.com/office/drawing/2014/main" id="{DB4EBAC8-260C-4AD8-BFE0-7B27E721DD00}"/>
              </a:ext>
            </a:extLst>
          </p:cNvPr>
          <p:cNvSpPr/>
          <p:nvPr userDrawn="1"/>
        </p:nvSpPr>
        <p:spPr bwMode="auto">
          <a:xfrm>
            <a:off x="-1207115" y="2261419"/>
            <a:ext cx="7502627" cy="1683570"/>
          </a:xfrm>
          <a:prstGeom prst="parallelogram">
            <a:avLst>
              <a:gd name="adj" fmla="val 35512"/>
            </a:avLst>
          </a:prstGeom>
          <a:gradFill flip="none" rotWithShape="1">
            <a:gsLst>
              <a:gs pos="97464">
                <a:schemeClr val="accent5"/>
              </a:gs>
              <a:gs pos="0">
                <a:schemeClr val="accent6"/>
              </a:gs>
            </a:gsLst>
            <a:lin ang="0" scaled="1"/>
            <a:tileRect/>
          </a:gradFill>
          <a:ln>
            <a:noFill/>
            <a:headEnd type="none" w="med" len="med"/>
            <a:tailEnd type="none" w="med" len="med"/>
          </a:ln>
          <a:effectLst>
            <a:outerShdw blurRad="508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419576" y="2355988"/>
            <a:ext cx="4762646" cy="1494432"/>
          </a:xfrm>
          <a:noFill/>
        </p:spPr>
        <p:txBody>
          <a:bodyPr lIns="0" tIns="91440" rIns="0" bIns="91440" anchor="ctr" anchorCtr="0"/>
          <a:lstStyle>
            <a:lvl1pPr marL="0" algn="l" defTabSz="914367" rtl="0" eaLnBrk="1" latinLnBrk="0" hangingPunct="1">
              <a:lnSpc>
                <a:spcPct val="90000"/>
              </a:lnSpc>
              <a:spcBef>
                <a:spcPct val="0"/>
              </a:spcBef>
              <a:buNone/>
              <a:defRPr lang="en-US" sz="4400" b="0" kern="1200" cap="none" spc="-100" baseline="0" dirty="0">
                <a:ln w="3175">
                  <a:noFill/>
                </a:ln>
                <a:solidFill>
                  <a:schemeClr val="tx2"/>
                </a:solidFill>
                <a:effectLst/>
                <a:latin typeface="Segoe UI Semibold"/>
                <a:ea typeface="+mn-ea"/>
                <a:cs typeface="Segoe UI" pitchFamily="34" charset="0"/>
              </a:defRPr>
            </a:lvl1pPr>
          </a:lstStyle>
          <a:p>
            <a:r>
              <a:rPr lang="en-US"/>
              <a:t>Presentation title</a:t>
            </a:r>
          </a:p>
        </p:txBody>
      </p:sp>
      <p:grpSp>
        <p:nvGrpSpPr>
          <p:cNvPr id="10" name="Group 9">
            <a:extLst>
              <a:ext uri="{FF2B5EF4-FFF2-40B4-BE49-F238E27FC236}">
                <a16:creationId xmlns:a16="http://schemas.microsoft.com/office/drawing/2014/main" id="{19011DF3-C4AF-DF4F-8C5C-09A992EEF641}"/>
              </a:ext>
            </a:extLst>
          </p:cNvPr>
          <p:cNvGrpSpPr>
            <a:grpSpLocks noChangeAspect="1"/>
          </p:cNvGrpSpPr>
          <p:nvPr userDrawn="1"/>
        </p:nvGrpSpPr>
        <p:grpSpPr bwMode="gray">
          <a:xfrm>
            <a:off x="431156" y="451945"/>
            <a:ext cx="1488020" cy="319505"/>
            <a:chOff x="457200" y="1643393"/>
            <a:chExt cx="4492753" cy="964540"/>
          </a:xfrm>
        </p:grpSpPr>
        <p:pic>
          <p:nvPicPr>
            <p:cNvPr id="11" name="Picture 10">
              <a:extLst>
                <a:ext uri="{FF2B5EF4-FFF2-40B4-BE49-F238E27FC236}">
                  <a16:creationId xmlns:a16="http://schemas.microsoft.com/office/drawing/2014/main" id="{E15F3B66-8B45-7E46-B3D6-01463B1FBEF1}"/>
                </a:ext>
              </a:extLst>
            </p:cNvPr>
            <p:cNvPicPr>
              <a:picLocks noChangeAspect="1"/>
            </p:cNvPicPr>
            <p:nvPr/>
          </p:nvPicPr>
          <p:blipFill>
            <a:blip r:embed="rId2"/>
            <a:stretch>
              <a:fillRect/>
            </a:stretch>
          </p:blipFill>
          <p:spPr bwMode="gray">
            <a:xfrm>
              <a:off x="457200" y="1643393"/>
              <a:ext cx="964540" cy="964540"/>
            </a:xfrm>
            <a:prstGeom prst="rect">
              <a:avLst/>
            </a:prstGeom>
          </p:spPr>
        </p:pic>
        <p:sp>
          <p:nvSpPr>
            <p:cNvPr id="12" name="Freeform 12">
              <a:extLst>
                <a:ext uri="{FF2B5EF4-FFF2-40B4-BE49-F238E27FC236}">
                  <a16:creationId xmlns:a16="http://schemas.microsoft.com/office/drawing/2014/main" id="{E63A9F99-B98B-5A41-8AA2-E826BF6F90B4}"/>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1" name="Group 20">
            <a:extLst>
              <a:ext uri="{FF2B5EF4-FFF2-40B4-BE49-F238E27FC236}">
                <a16:creationId xmlns:a16="http://schemas.microsoft.com/office/drawing/2014/main" id="{DAE280E5-C615-C640-B2C0-37EABD1F16D5}"/>
              </a:ext>
            </a:extLst>
          </p:cNvPr>
          <p:cNvGrpSpPr/>
          <p:nvPr userDrawn="1"/>
        </p:nvGrpSpPr>
        <p:grpSpPr>
          <a:xfrm>
            <a:off x="7225816" y="1713311"/>
            <a:ext cx="3532537" cy="3532536"/>
            <a:chOff x="1361735" y="1713311"/>
            <a:chExt cx="3532537" cy="3532536"/>
          </a:xfrm>
        </p:grpSpPr>
        <p:sp>
          <p:nvSpPr>
            <p:cNvPr id="22" name="Graphic 9">
              <a:extLst>
                <a:ext uri="{FF2B5EF4-FFF2-40B4-BE49-F238E27FC236}">
                  <a16:creationId xmlns:a16="http://schemas.microsoft.com/office/drawing/2014/main" id="{D6B91E50-D9B7-4745-B304-7009C09E538A}"/>
                </a:ext>
              </a:extLst>
            </p:cNvPr>
            <p:cNvSpPr/>
            <p:nvPr/>
          </p:nvSpPr>
          <p:spPr>
            <a:xfrm rot="15300000">
              <a:off x="1361736" y="1713310"/>
              <a:ext cx="3532536" cy="3532537"/>
            </a:xfrm>
            <a:custGeom>
              <a:avLst/>
              <a:gdLst>
                <a:gd name="connsiteX0" fmla="*/ 2387569 w 2387569"/>
                <a:gd name="connsiteY0" fmla="*/ 1193785 h 2387569"/>
                <a:gd name="connsiteX1" fmla="*/ 1193785 w 2387569"/>
                <a:gd name="connsiteY1" fmla="*/ 2387569 h 2387569"/>
                <a:gd name="connsiteX2" fmla="*/ 0 w 2387569"/>
                <a:gd name="connsiteY2" fmla="*/ 1193785 h 2387569"/>
                <a:gd name="connsiteX3" fmla="*/ 1193785 w 2387569"/>
                <a:gd name="connsiteY3" fmla="*/ 0 h 2387569"/>
                <a:gd name="connsiteX4" fmla="*/ 2387569 w 2387569"/>
                <a:gd name="connsiteY4" fmla="*/ 1193785 h 238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569" h="2387569">
                  <a:moveTo>
                    <a:pt x="2387569" y="1193785"/>
                  </a:moveTo>
                  <a:cubicBezTo>
                    <a:pt x="2387569" y="1853094"/>
                    <a:pt x="1853094" y="2387569"/>
                    <a:pt x="1193785" y="2387569"/>
                  </a:cubicBezTo>
                  <a:cubicBezTo>
                    <a:pt x="534476" y="2387569"/>
                    <a:pt x="0" y="1853094"/>
                    <a:pt x="0" y="1193785"/>
                  </a:cubicBezTo>
                  <a:cubicBezTo>
                    <a:pt x="0" y="534476"/>
                    <a:pt x="534476" y="0"/>
                    <a:pt x="1193785" y="0"/>
                  </a:cubicBezTo>
                  <a:cubicBezTo>
                    <a:pt x="1853094" y="0"/>
                    <a:pt x="2387569" y="534476"/>
                    <a:pt x="2387569" y="1193785"/>
                  </a:cubicBezTo>
                  <a:close/>
                </a:path>
              </a:pathLst>
            </a:custGeom>
            <a:gradFill flip="none" rotWithShape="1">
              <a:gsLst>
                <a:gs pos="61000">
                  <a:srgbClr val="0C1A43"/>
                </a:gs>
                <a:gs pos="0">
                  <a:srgbClr val="00DCFF"/>
                </a:gs>
              </a:gsLst>
              <a:path path="circle">
                <a:fillToRect l="100000" t="100000"/>
              </a:path>
              <a:tileRect r="-100000" b="-100000"/>
            </a:gradFill>
            <a:ln w="563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3" name="Group 22">
              <a:extLst>
                <a:ext uri="{FF2B5EF4-FFF2-40B4-BE49-F238E27FC236}">
                  <a16:creationId xmlns:a16="http://schemas.microsoft.com/office/drawing/2014/main" id="{841F4B21-B78C-FA46-9128-EC189904906B}"/>
                </a:ext>
              </a:extLst>
            </p:cNvPr>
            <p:cNvGrpSpPr/>
            <p:nvPr/>
          </p:nvGrpSpPr>
          <p:grpSpPr>
            <a:xfrm>
              <a:off x="1785079" y="2145209"/>
              <a:ext cx="2641600" cy="2707192"/>
              <a:chOff x="1785079" y="2145209"/>
              <a:chExt cx="2641600" cy="2707192"/>
            </a:xfrm>
          </p:grpSpPr>
          <p:sp>
            <p:nvSpPr>
              <p:cNvPr id="24" name="Oval 23">
                <a:extLst>
                  <a:ext uri="{FF2B5EF4-FFF2-40B4-BE49-F238E27FC236}">
                    <a16:creationId xmlns:a16="http://schemas.microsoft.com/office/drawing/2014/main" id="{410A1EE9-C0CD-1941-9AA6-3F520E455B54}"/>
                  </a:ext>
                </a:extLst>
              </p:cNvPr>
              <p:cNvSpPr/>
              <p:nvPr/>
            </p:nvSpPr>
            <p:spPr bwMode="auto">
              <a:xfrm>
                <a:off x="1830661" y="2223587"/>
                <a:ext cx="2550436" cy="2550436"/>
              </a:xfrm>
              <a:prstGeom prst="ellipse">
                <a:avLst/>
              </a:prstGeom>
              <a:gradFill>
                <a:gsLst>
                  <a:gs pos="26000">
                    <a:srgbClr val="0083DF"/>
                  </a:gs>
                  <a:gs pos="89000">
                    <a:srgbClr val="2DE6FF"/>
                  </a:gs>
                </a:gsLst>
                <a:lin ang="18000000" scaled="0"/>
              </a:gradFill>
              <a:ln w="78105" cap="flat">
                <a:noFill/>
                <a:prstDash val="solid"/>
                <a:miter/>
              </a:ln>
              <a:effectLst>
                <a:outerShdw blurRad="50800" dist="38100" dir="2700000" algn="tl" rotWithShape="0">
                  <a:schemeClr val="bg1">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5" name="Graphic 129">
                <a:extLst>
                  <a:ext uri="{FF2B5EF4-FFF2-40B4-BE49-F238E27FC236}">
                    <a16:creationId xmlns:a16="http://schemas.microsoft.com/office/drawing/2014/main" id="{BEC6588D-E9BC-A448-B794-513F31215D99}"/>
                  </a:ext>
                </a:extLst>
              </p:cNvPr>
              <p:cNvSpPr/>
              <p:nvPr/>
            </p:nvSpPr>
            <p:spPr>
              <a:xfrm>
                <a:off x="1785079" y="2145209"/>
                <a:ext cx="2641600" cy="2707192"/>
              </a:xfrm>
              <a:custGeom>
                <a:avLst/>
                <a:gdLst>
                  <a:gd name="connsiteX0" fmla="*/ 1479303 w 1497337"/>
                  <a:gd name="connsiteY0" fmla="*/ 910491 h 1534519"/>
                  <a:gd name="connsiteX1" fmla="*/ 1460063 w 1497337"/>
                  <a:gd name="connsiteY1" fmla="*/ 905634 h 1534519"/>
                  <a:gd name="connsiteX2" fmla="*/ 1454348 w 1497337"/>
                  <a:gd name="connsiteY2" fmla="*/ 627313 h 1534519"/>
                  <a:gd name="connsiteX3" fmla="*/ 1484066 w 1497337"/>
                  <a:gd name="connsiteY3" fmla="*/ 607596 h 1534519"/>
                  <a:gd name="connsiteX4" fmla="*/ 1469397 w 1497337"/>
                  <a:gd name="connsiteY4" fmla="*/ 551589 h 1534519"/>
                  <a:gd name="connsiteX5" fmla="*/ 1432440 w 1497337"/>
                  <a:gd name="connsiteY5" fmla="*/ 549494 h 1534519"/>
                  <a:gd name="connsiteX6" fmla="*/ 1262990 w 1497337"/>
                  <a:gd name="connsiteY6" fmla="*/ 258314 h 1534519"/>
                  <a:gd name="connsiteX7" fmla="*/ 1273754 w 1497337"/>
                  <a:gd name="connsiteY7" fmla="*/ 246218 h 1534519"/>
                  <a:gd name="connsiteX8" fmla="*/ 1259085 w 1497337"/>
                  <a:gd name="connsiteY8" fmla="*/ 190211 h 1534519"/>
                  <a:gd name="connsiteX9" fmla="*/ 1203078 w 1497337"/>
                  <a:gd name="connsiteY9" fmla="*/ 204879 h 1534519"/>
                  <a:gd name="connsiteX10" fmla="*/ 1202792 w 1497337"/>
                  <a:gd name="connsiteY10" fmla="*/ 205451 h 1534519"/>
                  <a:gd name="connsiteX11" fmla="*/ 838271 w 1497337"/>
                  <a:gd name="connsiteY11" fmla="*/ 52289 h 1534519"/>
                  <a:gd name="connsiteX12" fmla="*/ 819697 w 1497337"/>
                  <a:gd name="connsiteY12" fmla="*/ 5616 h 1534519"/>
                  <a:gd name="connsiteX13" fmla="*/ 763690 w 1497337"/>
                  <a:gd name="connsiteY13" fmla="*/ 20285 h 1534519"/>
                  <a:gd name="connsiteX14" fmla="*/ 758261 w 1497337"/>
                  <a:gd name="connsiteY14" fmla="*/ 39335 h 1534519"/>
                  <a:gd name="connsiteX15" fmla="*/ 633102 w 1497337"/>
                  <a:gd name="connsiteY15" fmla="*/ 49050 h 1534519"/>
                  <a:gd name="connsiteX16" fmla="*/ 615195 w 1497337"/>
                  <a:gd name="connsiteY16" fmla="*/ 20094 h 1534519"/>
                  <a:gd name="connsiteX17" fmla="*/ 565379 w 1497337"/>
                  <a:gd name="connsiteY17" fmla="*/ 33143 h 1534519"/>
                  <a:gd name="connsiteX18" fmla="*/ 561569 w 1497337"/>
                  <a:gd name="connsiteY18" fmla="*/ 60385 h 1534519"/>
                  <a:gd name="connsiteX19" fmla="*/ 380975 w 1497337"/>
                  <a:gd name="connsiteY19" fmla="*/ 128584 h 1534519"/>
                  <a:gd name="connsiteX20" fmla="*/ 365354 w 1497337"/>
                  <a:gd name="connsiteY20" fmla="*/ 112010 h 1534519"/>
                  <a:gd name="connsiteX21" fmla="*/ 309347 w 1497337"/>
                  <a:gd name="connsiteY21" fmla="*/ 126679 h 1534519"/>
                  <a:gd name="connsiteX22" fmla="*/ 315062 w 1497337"/>
                  <a:gd name="connsiteY22" fmla="*/ 175352 h 1534519"/>
                  <a:gd name="connsiteX23" fmla="*/ 81509 w 1497337"/>
                  <a:gd name="connsiteY23" fmla="*/ 454148 h 1534519"/>
                  <a:gd name="connsiteX24" fmla="*/ 76080 w 1497337"/>
                  <a:gd name="connsiteY24" fmla="*/ 450148 h 1534519"/>
                  <a:gd name="connsiteX25" fmla="*/ 6929 w 1497337"/>
                  <a:gd name="connsiteY25" fmla="*/ 468245 h 1534519"/>
                  <a:gd name="connsiteX26" fmla="*/ 25026 w 1497337"/>
                  <a:gd name="connsiteY26" fmla="*/ 537397 h 1534519"/>
                  <a:gd name="connsiteX27" fmla="*/ 43695 w 1497337"/>
                  <a:gd name="connsiteY27" fmla="*/ 543779 h 1534519"/>
                  <a:gd name="connsiteX28" fmla="*/ 29789 w 1497337"/>
                  <a:gd name="connsiteY28" fmla="*/ 844578 h 1534519"/>
                  <a:gd name="connsiteX29" fmla="*/ 6833 w 1497337"/>
                  <a:gd name="connsiteY29" fmla="*/ 861533 h 1534519"/>
                  <a:gd name="connsiteX30" fmla="*/ 19883 w 1497337"/>
                  <a:gd name="connsiteY30" fmla="*/ 911349 h 1534519"/>
                  <a:gd name="connsiteX31" fmla="*/ 37313 w 1497337"/>
                  <a:gd name="connsiteY31" fmla="*/ 916111 h 1534519"/>
                  <a:gd name="connsiteX32" fmla="*/ 149708 w 1497337"/>
                  <a:gd name="connsiteY32" fmla="*/ 1216339 h 1534519"/>
                  <a:gd name="connsiteX33" fmla="*/ 135326 w 1497337"/>
                  <a:gd name="connsiteY33" fmla="*/ 1229960 h 1534519"/>
                  <a:gd name="connsiteX34" fmla="*/ 148375 w 1497337"/>
                  <a:gd name="connsiteY34" fmla="*/ 1279776 h 1534519"/>
                  <a:gd name="connsiteX35" fmla="*/ 193619 w 1497337"/>
                  <a:gd name="connsiteY35" fmla="*/ 1272918 h 1534519"/>
                  <a:gd name="connsiteX36" fmla="*/ 462986 w 1497337"/>
                  <a:gd name="connsiteY36" fmla="*/ 1460751 h 1534519"/>
                  <a:gd name="connsiteX37" fmla="*/ 476797 w 1497337"/>
                  <a:gd name="connsiteY37" fmla="*/ 1508852 h 1534519"/>
                  <a:gd name="connsiteX38" fmla="*/ 526613 w 1497337"/>
                  <a:gd name="connsiteY38" fmla="*/ 1495802 h 1534519"/>
                  <a:gd name="connsiteX39" fmla="*/ 530899 w 1497337"/>
                  <a:gd name="connsiteY39" fmla="*/ 1483992 h 1534519"/>
                  <a:gd name="connsiteX40" fmla="*/ 872275 w 1497337"/>
                  <a:gd name="connsiteY40" fmla="*/ 1501041 h 1534519"/>
                  <a:gd name="connsiteX41" fmla="*/ 890087 w 1497337"/>
                  <a:gd name="connsiteY41" fmla="*/ 1529521 h 1534519"/>
                  <a:gd name="connsiteX42" fmla="*/ 939902 w 1497337"/>
                  <a:gd name="connsiteY42" fmla="*/ 1516472 h 1534519"/>
                  <a:gd name="connsiteX43" fmla="*/ 942569 w 1497337"/>
                  <a:gd name="connsiteY43" fmla="*/ 1485801 h 1534519"/>
                  <a:gd name="connsiteX44" fmla="*/ 1229272 w 1497337"/>
                  <a:gd name="connsiteY44" fmla="*/ 1337021 h 1534519"/>
                  <a:gd name="connsiteX45" fmla="*/ 1240607 w 1497337"/>
                  <a:gd name="connsiteY45" fmla="*/ 1347593 h 1534519"/>
                  <a:gd name="connsiteX46" fmla="*/ 1290422 w 1497337"/>
                  <a:gd name="connsiteY46" fmla="*/ 1334544 h 1534519"/>
                  <a:gd name="connsiteX47" fmla="*/ 1279945 w 1497337"/>
                  <a:gd name="connsiteY47" fmla="*/ 1286634 h 1534519"/>
                  <a:gd name="connsiteX48" fmla="*/ 1444251 w 1497337"/>
                  <a:gd name="connsiteY48" fmla="*/ 974213 h 1534519"/>
                  <a:gd name="connsiteX49" fmla="*/ 1492448 w 1497337"/>
                  <a:gd name="connsiteY49" fmla="*/ 960402 h 1534519"/>
                  <a:gd name="connsiteX50" fmla="*/ 1479303 w 1497337"/>
                  <a:gd name="connsiteY50" fmla="*/ 910491 h 1534519"/>
                  <a:gd name="connsiteX51" fmla="*/ 331826 w 1497337"/>
                  <a:gd name="connsiteY51" fmla="*/ 186210 h 1534519"/>
                  <a:gd name="connsiteX52" fmla="*/ 378023 w 1497337"/>
                  <a:gd name="connsiteY52" fmla="*/ 170780 h 1534519"/>
                  <a:gd name="connsiteX53" fmla="*/ 508801 w 1497337"/>
                  <a:gd name="connsiteY53" fmla="*/ 241455 h 1534519"/>
                  <a:gd name="connsiteX54" fmla="*/ 510801 w 1497337"/>
                  <a:gd name="connsiteY54" fmla="*/ 312893 h 1534519"/>
                  <a:gd name="connsiteX55" fmla="*/ 233433 w 1497337"/>
                  <a:gd name="connsiteY55" fmla="*/ 439385 h 1534519"/>
                  <a:gd name="connsiteX56" fmla="*/ 220098 w 1497337"/>
                  <a:gd name="connsiteY56" fmla="*/ 425764 h 1534519"/>
                  <a:gd name="connsiteX57" fmla="*/ 331826 w 1497337"/>
                  <a:gd name="connsiteY57" fmla="*/ 186210 h 1534519"/>
                  <a:gd name="connsiteX58" fmla="*/ 513468 w 1497337"/>
                  <a:gd name="connsiteY58" fmla="*/ 1445892 h 1534519"/>
                  <a:gd name="connsiteX59" fmla="*/ 482798 w 1497337"/>
                  <a:gd name="connsiteY59" fmla="*/ 1443225 h 1534519"/>
                  <a:gd name="connsiteX60" fmla="*/ 425838 w 1497337"/>
                  <a:gd name="connsiteY60" fmla="*/ 1333306 h 1534519"/>
                  <a:gd name="connsiteX61" fmla="*/ 450222 w 1497337"/>
                  <a:gd name="connsiteY61" fmla="*/ 1308541 h 1534519"/>
                  <a:gd name="connsiteX62" fmla="*/ 454508 w 1497337"/>
                  <a:gd name="connsiteY62" fmla="*/ 1299778 h 1534519"/>
                  <a:gd name="connsiteX63" fmla="*/ 841795 w 1497337"/>
                  <a:gd name="connsiteY63" fmla="*/ 1429794 h 1534519"/>
                  <a:gd name="connsiteX64" fmla="*/ 840938 w 1497337"/>
                  <a:gd name="connsiteY64" fmla="*/ 1437510 h 1534519"/>
                  <a:gd name="connsiteX65" fmla="*/ 530423 w 1497337"/>
                  <a:gd name="connsiteY65" fmla="*/ 1468942 h 1534519"/>
                  <a:gd name="connsiteX66" fmla="*/ 513468 w 1497337"/>
                  <a:gd name="connsiteY66" fmla="*/ 1445892 h 1534519"/>
                  <a:gd name="connsiteX67" fmla="*/ 1217842 w 1497337"/>
                  <a:gd name="connsiteY67" fmla="*/ 260886 h 1534519"/>
                  <a:gd name="connsiteX68" fmla="*/ 1247179 w 1497337"/>
                  <a:gd name="connsiteY68" fmla="*/ 265458 h 1534519"/>
                  <a:gd name="connsiteX69" fmla="*/ 1342524 w 1497337"/>
                  <a:gd name="connsiteY69" fmla="*/ 542731 h 1534519"/>
                  <a:gd name="connsiteX70" fmla="*/ 1333761 w 1497337"/>
                  <a:gd name="connsiteY70" fmla="*/ 548160 h 1534519"/>
                  <a:gd name="connsiteX71" fmla="*/ 1089064 w 1497337"/>
                  <a:gd name="connsiteY71" fmla="*/ 295557 h 1534519"/>
                  <a:gd name="connsiteX72" fmla="*/ 1093541 w 1497337"/>
                  <a:gd name="connsiteY72" fmla="*/ 289461 h 1534519"/>
                  <a:gd name="connsiteX73" fmla="*/ 1099351 w 1497337"/>
                  <a:gd name="connsiteY73" fmla="*/ 261362 h 1534519"/>
                  <a:gd name="connsiteX74" fmla="*/ 1200030 w 1497337"/>
                  <a:gd name="connsiteY74" fmla="*/ 238979 h 1534519"/>
                  <a:gd name="connsiteX75" fmla="*/ 1217842 w 1497337"/>
                  <a:gd name="connsiteY75" fmla="*/ 260886 h 1534519"/>
                  <a:gd name="connsiteX76" fmla="*/ 90463 w 1497337"/>
                  <a:gd name="connsiteY76" fmla="*/ 909634 h 1534519"/>
                  <a:gd name="connsiteX77" fmla="*/ 96083 w 1497337"/>
                  <a:gd name="connsiteY77" fmla="*/ 902300 h 1534519"/>
                  <a:gd name="connsiteX78" fmla="*/ 101131 w 1497337"/>
                  <a:gd name="connsiteY78" fmla="*/ 875915 h 1534519"/>
                  <a:gd name="connsiteX79" fmla="*/ 378594 w 1497337"/>
                  <a:gd name="connsiteY79" fmla="*/ 802668 h 1534519"/>
                  <a:gd name="connsiteX80" fmla="*/ 400025 w 1497337"/>
                  <a:gd name="connsiteY80" fmla="*/ 828576 h 1534519"/>
                  <a:gd name="connsiteX81" fmla="*/ 416885 w 1497337"/>
                  <a:gd name="connsiteY81" fmla="*/ 834577 h 1534519"/>
                  <a:gd name="connsiteX82" fmla="*/ 389548 w 1497337"/>
                  <a:gd name="connsiteY82" fmla="*/ 1202052 h 1534519"/>
                  <a:gd name="connsiteX83" fmla="*/ 347352 w 1497337"/>
                  <a:gd name="connsiteY83" fmla="*/ 1215672 h 1534519"/>
                  <a:gd name="connsiteX84" fmla="*/ 187523 w 1497337"/>
                  <a:gd name="connsiteY84" fmla="*/ 1025363 h 1534519"/>
                  <a:gd name="connsiteX85" fmla="*/ 90463 w 1497337"/>
                  <a:gd name="connsiteY85" fmla="*/ 909634 h 1534519"/>
                  <a:gd name="connsiteX86" fmla="*/ 237338 w 1497337"/>
                  <a:gd name="connsiteY86" fmla="*/ 448053 h 1534519"/>
                  <a:gd name="connsiteX87" fmla="*/ 515468 w 1497337"/>
                  <a:gd name="connsiteY87" fmla="*/ 321180 h 1534519"/>
                  <a:gd name="connsiteX88" fmla="*/ 543758 w 1497337"/>
                  <a:gd name="connsiteY88" fmla="*/ 348231 h 1534519"/>
                  <a:gd name="connsiteX89" fmla="*/ 562141 w 1497337"/>
                  <a:gd name="connsiteY89" fmla="*/ 356136 h 1534519"/>
                  <a:gd name="connsiteX90" fmla="*/ 436316 w 1497337"/>
                  <a:gd name="connsiteY90" fmla="*/ 736755 h 1534519"/>
                  <a:gd name="connsiteX91" fmla="*/ 400787 w 1497337"/>
                  <a:gd name="connsiteY91" fmla="*/ 741899 h 1534519"/>
                  <a:gd name="connsiteX92" fmla="*/ 225623 w 1497337"/>
                  <a:gd name="connsiteY92" fmla="*/ 491010 h 1534519"/>
                  <a:gd name="connsiteX93" fmla="*/ 233909 w 1497337"/>
                  <a:gd name="connsiteY93" fmla="*/ 481199 h 1534519"/>
                  <a:gd name="connsiteX94" fmla="*/ 237338 w 1497337"/>
                  <a:gd name="connsiteY94" fmla="*/ 448053 h 1534519"/>
                  <a:gd name="connsiteX95" fmla="*/ 1195268 w 1497337"/>
                  <a:gd name="connsiteY95" fmla="*/ 1056510 h 1534519"/>
                  <a:gd name="connsiteX96" fmla="*/ 1189172 w 1497337"/>
                  <a:gd name="connsiteY96" fmla="*/ 1079655 h 1534519"/>
                  <a:gd name="connsiteX97" fmla="*/ 1060584 w 1497337"/>
                  <a:gd name="connsiteY97" fmla="*/ 1093657 h 1534519"/>
                  <a:gd name="connsiteX98" fmla="*/ 832937 w 1497337"/>
                  <a:gd name="connsiteY98" fmla="*/ 1118517 h 1534519"/>
                  <a:gd name="connsiteX99" fmla="*/ 809410 w 1497337"/>
                  <a:gd name="connsiteY99" fmla="*/ 1085466 h 1534519"/>
                  <a:gd name="connsiteX100" fmla="*/ 807029 w 1497337"/>
                  <a:gd name="connsiteY100" fmla="*/ 1084418 h 1534519"/>
                  <a:gd name="connsiteX101" fmla="*/ 931425 w 1497337"/>
                  <a:gd name="connsiteY101" fmla="*/ 774188 h 1534519"/>
                  <a:gd name="connsiteX102" fmla="*/ 1027056 w 1497337"/>
                  <a:gd name="connsiteY102" fmla="*/ 765140 h 1534519"/>
                  <a:gd name="connsiteX103" fmla="*/ 1206126 w 1497337"/>
                  <a:gd name="connsiteY103" fmla="*/ 1044222 h 1534519"/>
                  <a:gd name="connsiteX104" fmla="*/ 1195268 w 1497337"/>
                  <a:gd name="connsiteY104" fmla="*/ 1056510 h 1534519"/>
                  <a:gd name="connsiteX105" fmla="*/ 450508 w 1497337"/>
                  <a:gd name="connsiteY105" fmla="*/ 742184 h 1534519"/>
                  <a:gd name="connsiteX106" fmla="*/ 445364 w 1497337"/>
                  <a:gd name="connsiteY106" fmla="*/ 739803 h 1534519"/>
                  <a:gd name="connsiteX107" fmla="*/ 571475 w 1497337"/>
                  <a:gd name="connsiteY107" fmla="*/ 358422 h 1534519"/>
                  <a:gd name="connsiteX108" fmla="*/ 642246 w 1497337"/>
                  <a:gd name="connsiteY108" fmla="*/ 339086 h 1534519"/>
                  <a:gd name="connsiteX109" fmla="*/ 886277 w 1497337"/>
                  <a:gd name="connsiteY109" fmla="*/ 588260 h 1534519"/>
                  <a:gd name="connsiteX110" fmla="*/ 870846 w 1497337"/>
                  <a:gd name="connsiteY110" fmla="*/ 608739 h 1534519"/>
                  <a:gd name="connsiteX111" fmla="*/ 856940 w 1497337"/>
                  <a:gd name="connsiteY111" fmla="*/ 686178 h 1534519"/>
                  <a:gd name="connsiteX112" fmla="*/ 472606 w 1497337"/>
                  <a:gd name="connsiteY112" fmla="*/ 770188 h 1534519"/>
                  <a:gd name="connsiteX113" fmla="*/ 450508 w 1497337"/>
                  <a:gd name="connsiteY113" fmla="*/ 742184 h 1534519"/>
                  <a:gd name="connsiteX114" fmla="*/ 464319 w 1497337"/>
                  <a:gd name="connsiteY114" fmla="*/ 816194 h 1534519"/>
                  <a:gd name="connsiteX115" fmla="*/ 468415 w 1497337"/>
                  <a:gd name="connsiteY115" fmla="*/ 810669 h 1534519"/>
                  <a:gd name="connsiteX116" fmla="*/ 474701 w 1497337"/>
                  <a:gd name="connsiteY116" fmla="*/ 779427 h 1534519"/>
                  <a:gd name="connsiteX117" fmla="*/ 858940 w 1497337"/>
                  <a:gd name="connsiteY117" fmla="*/ 695417 h 1534519"/>
                  <a:gd name="connsiteX118" fmla="*/ 911708 w 1497337"/>
                  <a:gd name="connsiteY118" fmla="*/ 765045 h 1534519"/>
                  <a:gd name="connsiteX119" fmla="*/ 922472 w 1497337"/>
                  <a:gd name="connsiteY119" fmla="*/ 770569 h 1534519"/>
                  <a:gd name="connsiteX120" fmla="*/ 832079 w 1497337"/>
                  <a:gd name="connsiteY120" fmla="*/ 996121 h 1534519"/>
                  <a:gd name="connsiteX121" fmla="*/ 798170 w 1497337"/>
                  <a:gd name="connsiteY121" fmla="*/ 1080703 h 1534519"/>
                  <a:gd name="connsiteX122" fmla="*/ 751593 w 1497337"/>
                  <a:gd name="connsiteY122" fmla="*/ 1090895 h 1534519"/>
                  <a:gd name="connsiteX123" fmla="*/ 599860 w 1497337"/>
                  <a:gd name="connsiteY123" fmla="*/ 945734 h 1534519"/>
                  <a:gd name="connsiteX124" fmla="*/ 464319 w 1497337"/>
                  <a:gd name="connsiteY124" fmla="*/ 816194 h 1534519"/>
                  <a:gd name="connsiteX125" fmla="*/ 457747 w 1497337"/>
                  <a:gd name="connsiteY125" fmla="*/ 823052 h 1534519"/>
                  <a:gd name="connsiteX126" fmla="*/ 745021 w 1497337"/>
                  <a:gd name="connsiteY126" fmla="*/ 1097753 h 1534519"/>
                  <a:gd name="connsiteX127" fmla="*/ 740925 w 1497337"/>
                  <a:gd name="connsiteY127" fmla="*/ 1103277 h 1534519"/>
                  <a:gd name="connsiteX128" fmla="*/ 735686 w 1497337"/>
                  <a:gd name="connsiteY128" fmla="*/ 1141187 h 1534519"/>
                  <a:gd name="connsiteX129" fmla="*/ 453746 w 1497337"/>
                  <a:gd name="connsiteY129" fmla="*/ 1244057 h 1534519"/>
                  <a:gd name="connsiteX130" fmla="*/ 424790 w 1497337"/>
                  <a:gd name="connsiteY130" fmla="*/ 1211577 h 1534519"/>
                  <a:gd name="connsiteX131" fmla="*/ 398978 w 1497337"/>
                  <a:gd name="connsiteY131" fmla="*/ 1202623 h 1534519"/>
                  <a:gd name="connsiteX132" fmla="*/ 426219 w 1497337"/>
                  <a:gd name="connsiteY132" fmla="*/ 835149 h 1534519"/>
                  <a:gd name="connsiteX133" fmla="*/ 457747 w 1497337"/>
                  <a:gd name="connsiteY133" fmla="*/ 823052 h 1534519"/>
                  <a:gd name="connsiteX134" fmla="*/ 1214222 w 1497337"/>
                  <a:gd name="connsiteY134" fmla="*/ 1038888 h 1534519"/>
                  <a:gd name="connsiteX135" fmla="*/ 1087254 w 1497337"/>
                  <a:gd name="connsiteY135" fmla="*/ 841054 h 1534519"/>
                  <a:gd name="connsiteX136" fmla="*/ 1035152 w 1497337"/>
                  <a:gd name="connsiteY136" fmla="*/ 759806 h 1534519"/>
                  <a:gd name="connsiteX137" fmla="*/ 1068109 w 1497337"/>
                  <a:gd name="connsiteY137" fmla="*/ 724087 h 1534519"/>
                  <a:gd name="connsiteX138" fmla="*/ 1082111 w 1497337"/>
                  <a:gd name="connsiteY138" fmla="*/ 647506 h 1534519"/>
                  <a:gd name="connsiteX139" fmla="*/ 1318616 w 1497337"/>
                  <a:gd name="connsiteY139" fmla="*/ 597785 h 1534519"/>
                  <a:gd name="connsiteX140" fmla="*/ 1338809 w 1497337"/>
                  <a:gd name="connsiteY140" fmla="*/ 623122 h 1534519"/>
                  <a:gd name="connsiteX141" fmla="*/ 1345953 w 1497337"/>
                  <a:gd name="connsiteY141" fmla="*/ 626361 h 1534519"/>
                  <a:gd name="connsiteX142" fmla="*/ 1241273 w 1497337"/>
                  <a:gd name="connsiteY142" fmla="*/ 1034507 h 1534519"/>
                  <a:gd name="connsiteX143" fmla="*/ 1214222 w 1497337"/>
                  <a:gd name="connsiteY143" fmla="*/ 1038888 h 1534519"/>
                  <a:gd name="connsiteX144" fmla="*/ 1322522 w 1497337"/>
                  <a:gd name="connsiteY144" fmla="*/ 560924 h 1534519"/>
                  <a:gd name="connsiteX145" fmla="*/ 1316616 w 1497337"/>
                  <a:gd name="connsiteY145" fmla="*/ 588546 h 1534519"/>
                  <a:gd name="connsiteX146" fmla="*/ 1080206 w 1497337"/>
                  <a:gd name="connsiteY146" fmla="*/ 638267 h 1534519"/>
                  <a:gd name="connsiteX147" fmla="*/ 1027247 w 1497337"/>
                  <a:gd name="connsiteY147" fmla="*/ 567782 h 1534519"/>
                  <a:gd name="connsiteX148" fmla="*/ 997910 w 1497337"/>
                  <a:gd name="connsiteY148" fmla="*/ 555780 h 1534519"/>
                  <a:gd name="connsiteX149" fmla="*/ 1049726 w 1497337"/>
                  <a:gd name="connsiteY149" fmla="*/ 311559 h 1534519"/>
                  <a:gd name="connsiteX150" fmla="*/ 1082396 w 1497337"/>
                  <a:gd name="connsiteY150" fmla="*/ 302129 h 1534519"/>
                  <a:gd name="connsiteX151" fmla="*/ 1298995 w 1497337"/>
                  <a:gd name="connsiteY151" fmla="*/ 525777 h 1534519"/>
                  <a:gd name="connsiteX152" fmla="*/ 1326998 w 1497337"/>
                  <a:gd name="connsiteY152" fmla="*/ 554733 h 1534519"/>
                  <a:gd name="connsiteX153" fmla="*/ 1322522 w 1497337"/>
                  <a:gd name="connsiteY153" fmla="*/ 560924 h 1534519"/>
                  <a:gd name="connsiteX154" fmla="*/ 1031342 w 1497337"/>
                  <a:gd name="connsiteY154" fmla="*/ 305654 h 1534519"/>
                  <a:gd name="connsiteX155" fmla="*/ 1040296 w 1497337"/>
                  <a:gd name="connsiteY155" fmla="*/ 309654 h 1534519"/>
                  <a:gd name="connsiteX156" fmla="*/ 998195 w 1497337"/>
                  <a:gd name="connsiteY156" fmla="*/ 508155 h 1534519"/>
                  <a:gd name="connsiteX157" fmla="*/ 988480 w 1497337"/>
                  <a:gd name="connsiteY157" fmla="*/ 553875 h 1534519"/>
                  <a:gd name="connsiteX158" fmla="*/ 893039 w 1497337"/>
                  <a:gd name="connsiteY158" fmla="*/ 581593 h 1534519"/>
                  <a:gd name="connsiteX159" fmla="*/ 841128 w 1497337"/>
                  <a:gd name="connsiteY159" fmla="*/ 528634 h 1534519"/>
                  <a:gd name="connsiteX160" fmla="*/ 649009 w 1497337"/>
                  <a:gd name="connsiteY160" fmla="*/ 332419 h 1534519"/>
                  <a:gd name="connsiteX161" fmla="*/ 659867 w 1497337"/>
                  <a:gd name="connsiteY161" fmla="*/ 317846 h 1534519"/>
                  <a:gd name="connsiteX162" fmla="*/ 671012 w 1497337"/>
                  <a:gd name="connsiteY162" fmla="*/ 283270 h 1534519"/>
                  <a:gd name="connsiteX163" fmla="*/ 1009435 w 1497337"/>
                  <a:gd name="connsiteY163" fmla="*/ 272602 h 1534519"/>
                  <a:gd name="connsiteX164" fmla="*/ 1031342 w 1497337"/>
                  <a:gd name="connsiteY164" fmla="*/ 305654 h 1534519"/>
                  <a:gd name="connsiteX165" fmla="*/ 457556 w 1497337"/>
                  <a:gd name="connsiteY165" fmla="*/ 1290729 h 1534519"/>
                  <a:gd name="connsiteX166" fmla="*/ 457080 w 1497337"/>
                  <a:gd name="connsiteY166" fmla="*/ 1253010 h 1534519"/>
                  <a:gd name="connsiteX167" fmla="*/ 739020 w 1497337"/>
                  <a:gd name="connsiteY167" fmla="*/ 1150140 h 1534519"/>
                  <a:gd name="connsiteX168" fmla="*/ 758927 w 1497337"/>
                  <a:gd name="connsiteY168" fmla="*/ 1171762 h 1534519"/>
                  <a:gd name="connsiteX169" fmla="*/ 794551 w 1497337"/>
                  <a:gd name="connsiteY169" fmla="*/ 1177382 h 1534519"/>
                  <a:gd name="connsiteX170" fmla="*/ 865036 w 1497337"/>
                  <a:gd name="connsiteY170" fmla="*/ 1400838 h 1534519"/>
                  <a:gd name="connsiteX171" fmla="*/ 846462 w 1497337"/>
                  <a:gd name="connsiteY171" fmla="*/ 1417412 h 1534519"/>
                  <a:gd name="connsiteX172" fmla="*/ 844938 w 1497337"/>
                  <a:gd name="connsiteY172" fmla="*/ 1420650 h 1534519"/>
                  <a:gd name="connsiteX173" fmla="*/ 631292 w 1497337"/>
                  <a:gd name="connsiteY173" fmla="*/ 1348927 h 1534519"/>
                  <a:gd name="connsiteX174" fmla="*/ 457556 w 1497337"/>
                  <a:gd name="connsiteY174" fmla="*/ 1290729 h 1534519"/>
                  <a:gd name="connsiteX175" fmla="*/ 906755 w 1497337"/>
                  <a:gd name="connsiteY175" fmla="*/ 1405982 h 1534519"/>
                  <a:gd name="connsiteX176" fmla="*/ 902469 w 1497337"/>
                  <a:gd name="connsiteY176" fmla="*/ 1402839 h 1534519"/>
                  <a:gd name="connsiteX177" fmla="*/ 874180 w 1497337"/>
                  <a:gd name="connsiteY177" fmla="*/ 1398171 h 1534519"/>
                  <a:gd name="connsiteX178" fmla="*/ 829889 w 1497337"/>
                  <a:gd name="connsiteY178" fmla="*/ 1257582 h 1534519"/>
                  <a:gd name="connsiteX179" fmla="*/ 803695 w 1497337"/>
                  <a:gd name="connsiteY179" fmla="*/ 1174620 h 1534519"/>
                  <a:gd name="connsiteX180" fmla="*/ 827412 w 1497337"/>
                  <a:gd name="connsiteY180" fmla="*/ 1153950 h 1534519"/>
                  <a:gd name="connsiteX181" fmla="*/ 834080 w 1497337"/>
                  <a:gd name="connsiteY181" fmla="*/ 1128042 h 1534519"/>
                  <a:gd name="connsiteX182" fmla="*/ 1190315 w 1497337"/>
                  <a:gd name="connsiteY182" fmla="*/ 1089180 h 1534519"/>
                  <a:gd name="connsiteX183" fmla="*/ 1199649 w 1497337"/>
                  <a:gd name="connsiteY183" fmla="*/ 1108326 h 1534519"/>
                  <a:gd name="connsiteX184" fmla="*/ 975621 w 1497337"/>
                  <a:gd name="connsiteY184" fmla="*/ 1336068 h 1534519"/>
                  <a:gd name="connsiteX185" fmla="*/ 906755 w 1497337"/>
                  <a:gd name="connsiteY185" fmla="*/ 1405982 h 1534519"/>
                  <a:gd name="connsiteX186" fmla="*/ 1015055 w 1497337"/>
                  <a:gd name="connsiteY186" fmla="*/ 243455 h 1534519"/>
                  <a:gd name="connsiteX187" fmla="*/ 1009149 w 1497337"/>
                  <a:gd name="connsiteY187" fmla="*/ 263077 h 1534519"/>
                  <a:gd name="connsiteX188" fmla="*/ 671393 w 1497337"/>
                  <a:gd name="connsiteY188" fmla="*/ 273745 h 1534519"/>
                  <a:gd name="connsiteX189" fmla="*/ 651104 w 1497337"/>
                  <a:gd name="connsiteY189" fmla="*/ 219929 h 1534519"/>
                  <a:gd name="connsiteX190" fmla="*/ 776263 w 1497337"/>
                  <a:gd name="connsiteY190" fmla="*/ 74768 h 1534519"/>
                  <a:gd name="connsiteX191" fmla="*/ 778454 w 1497337"/>
                  <a:gd name="connsiteY191" fmla="*/ 76292 h 1534519"/>
                  <a:gd name="connsiteX192" fmla="*/ 826269 w 1497337"/>
                  <a:gd name="connsiteY192" fmla="*/ 71339 h 1534519"/>
                  <a:gd name="connsiteX193" fmla="*/ 1017436 w 1497337"/>
                  <a:gd name="connsiteY193" fmla="*/ 240217 h 1534519"/>
                  <a:gd name="connsiteX194" fmla="*/ 1015055 w 1497337"/>
                  <a:gd name="connsiteY194" fmla="*/ 243455 h 1534519"/>
                  <a:gd name="connsiteX195" fmla="*/ 217812 w 1497337"/>
                  <a:gd name="connsiteY195" fmla="*/ 496439 h 1534519"/>
                  <a:gd name="connsiteX196" fmla="*/ 392882 w 1497337"/>
                  <a:gd name="connsiteY196" fmla="*/ 747328 h 1534519"/>
                  <a:gd name="connsiteX197" fmla="*/ 382023 w 1497337"/>
                  <a:gd name="connsiteY197" fmla="*/ 759996 h 1534519"/>
                  <a:gd name="connsiteX198" fmla="*/ 376022 w 1497337"/>
                  <a:gd name="connsiteY198" fmla="*/ 793334 h 1534519"/>
                  <a:gd name="connsiteX199" fmla="*/ 98559 w 1497337"/>
                  <a:gd name="connsiteY199" fmla="*/ 866581 h 1534519"/>
                  <a:gd name="connsiteX200" fmla="*/ 81319 w 1497337"/>
                  <a:gd name="connsiteY200" fmla="*/ 846197 h 1534519"/>
                  <a:gd name="connsiteX201" fmla="*/ 77795 w 1497337"/>
                  <a:gd name="connsiteY201" fmla="*/ 844578 h 1534519"/>
                  <a:gd name="connsiteX202" fmla="*/ 190475 w 1497337"/>
                  <a:gd name="connsiteY202" fmla="*/ 500440 h 1534519"/>
                  <a:gd name="connsiteX203" fmla="*/ 217812 w 1497337"/>
                  <a:gd name="connsiteY203" fmla="*/ 496439 h 1534519"/>
                  <a:gd name="connsiteX204" fmla="*/ 913613 w 1497337"/>
                  <a:gd name="connsiteY204" fmla="*/ 1412554 h 1534519"/>
                  <a:gd name="connsiteX205" fmla="*/ 1206412 w 1497337"/>
                  <a:gd name="connsiteY205" fmla="*/ 1114898 h 1534519"/>
                  <a:gd name="connsiteX206" fmla="*/ 1211651 w 1497337"/>
                  <a:gd name="connsiteY206" fmla="*/ 1118708 h 1534519"/>
                  <a:gd name="connsiteX207" fmla="*/ 1234511 w 1497337"/>
                  <a:gd name="connsiteY207" fmla="*/ 1124709 h 1534519"/>
                  <a:gd name="connsiteX208" fmla="*/ 1250513 w 1497337"/>
                  <a:gd name="connsiteY208" fmla="*/ 1280633 h 1534519"/>
                  <a:gd name="connsiteX209" fmla="*/ 1227557 w 1497337"/>
                  <a:gd name="connsiteY209" fmla="*/ 1297587 h 1534519"/>
                  <a:gd name="connsiteX210" fmla="*/ 1223366 w 1497337"/>
                  <a:gd name="connsiteY210" fmla="*/ 1322543 h 1534519"/>
                  <a:gd name="connsiteX211" fmla="*/ 918947 w 1497337"/>
                  <a:gd name="connsiteY211" fmla="*/ 1421127 h 1534519"/>
                  <a:gd name="connsiteX212" fmla="*/ 913613 w 1497337"/>
                  <a:gd name="connsiteY212" fmla="*/ 1412554 h 1534519"/>
                  <a:gd name="connsiteX213" fmla="*/ 1270420 w 1497337"/>
                  <a:gd name="connsiteY213" fmla="*/ 1051461 h 1534519"/>
                  <a:gd name="connsiteX214" fmla="*/ 1257561 w 1497337"/>
                  <a:gd name="connsiteY214" fmla="*/ 1040126 h 1534519"/>
                  <a:gd name="connsiteX215" fmla="*/ 1250417 w 1497337"/>
                  <a:gd name="connsiteY215" fmla="*/ 1036888 h 1534519"/>
                  <a:gd name="connsiteX216" fmla="*/ 1355097 w 1497337"/>
                  <a:gd name="connsiteY216" fmla="*/ 628742 h 1534519"/>
                  <a:gd name="connsiteX217" fmla="*/ 1368623 w 1497337"/>
                  <a:gd name="connsiteY217" fmla="*/ 628551 h 1534519"/>
                  <a:gd name="connsiteX218" fmla="*/ 1442918 w 1497337"/>
                  <a:gd name="connsiteY218" fmla="*/ 910301 h 1534519"/>
                  <a:gd name="connsiteX219" fmla="*/ 1429487 w 1497337"/>
                  <a:gd name="connsiteY219" fmla="*/ 923445 h 1534519"/>
                  <a:gd name="connsiteX220" fmla="*/ 1426725 w 1497337"/>
                  <a:gd name="connsiteY220" fmla="*/ 953830 h 1534519"/>
                  <a:gd name="connsiteX221" fmla="*/ 1282231 w 1497337"/>
                  <a:gd name="connsiteY221" fmla="*/ 1044032 h 1534519"/>
                  <a:gd name="connsiteX222" fmla="*/ 1270420 w 1497337"/>
                  <a:gd name="connsiteY222" fmla="*/ 1051461 h 1534519"/>
                  <a:gd name="connsiteX223" fmla="*/ 1414152 w 1497337"/>
                  <a:gd name="connsiteY223" fmla="*/ 763806 h 1534519"/>
                  <a:gd name="connsiteX224" fmla="*/ 1377862 w 1497337"/>
                  <a:gd name="connsiteY224" fmla="*/ 626265 h 1534519"/>
                  <a:gd name="connsiteX225" fmla="*/ 1401008 w 1497337"/>
                  <a:gd name="connsiteY225" fmla="*/ 606930 h 1534519"/>
                  <a:gd name="connsiteX226" fmla="*/ 1406723 w 1497337"/>
                  <a:gd name="connsiteY226" fmla="*/ 590261 h 1534519"/>
                  <a:gd name="connsiteX227" fmla="*/ 1407961 w 1497337"/>
                  <a:gd name="connsiteY227" fmla="*/ 590261 h 1534519"/>
                  <a:gd name="connsiteX228" fmla="*/ 1428059 w 1497337"/>
                  <a:gd name="connsiteY228" fmla="*/ 622265 h 1534519"/>
                  <a:gd name="connsiteX229" fmla="*/ 1444823 w 1497337"/>
                  <a:gd name="connsiteY229" fmla="*/ 627599 h 1534519"/>
                  <a:gd name="connsiteX230" fmla="*/ 1450442 w 1497337"/>
                  <a:gd name="connsiteY230" fmla="*/ 901443 h 1534519"/>
                  <a:gd name="connsiteX231" fmla="*/ 1414152 w 1497337"/>
                  <a:gd name="connsiteY231" fmla="*/ 763806 h 1534519"/>
                  <a:gd name="connsiteX232" fmla="*/ 760737 w 1497337"/>
                  <a:gd name="connsiteY232" fmla="*/ 54860 h 1534519"/>
                  <a:gd name="connsiteX233" fmla="*/ 769024 w 1497337"/>
                  <a:gd name="connsiteY233" fmla="*/ 68576 h 1534519"/>
                  <a:gd name="connsiteX234" fmla="*/ 759975 w 1497337"/>
                  <a:gd name="connsiteY234" fmla="*/ 79054 h 1534519"/>
                  <a:gd name="connsiteX235" fmla="*/ 644437 w 1497337"/>
                  <a:gd name="connsiteY235" fmla="*/ 212975 h 1534519"/>
                  <a:gd name="connsiteX236" fmla="*/ 629483 w 1497337"/>
                  <a:gd name="connsiteY236" fmla="*/ 201831 h 1534519"/>
                  <a:gd name="connsiteX237" fmla="*/ 513468 w 1497337"/>
                  <a:gd name="connsiteY237" fmla="*/ 232216 h 1534519"/>
                  <a:gd name="connsiteX238" fmla="*/ 513087 w 1497337"/>
                  <a:gd name="connsiteY238" fmla="*/ 232978 h 1534519"/>
                  <a:gd name="connsiteX239" fmla="*/ 382690 w 1497337"/>
                  <a:gd name="connsiteY239" fmla="*/ 162493 h 1534519"/>
                  <a:gd name="connsiteX240" fmla="*/ 385357 w 1497337"/>
                  <a:gd name="connsiteY240" fmla="*/ 142776 h 1534519"/>
                  <a:gd name="connsiteX241" fmla="*/ 534804 w 1497337"/>
                  <a:gd name="connsiteY241" fmla="*/ 107724 h 1534519"/>
                  <a:gd name="connsiteX242" fmla="*/ 760737 w 1497337"/>
                  <a:gd name="connsiteY242" fmla="*/ 54860 h 1534519"/>
                  <a:gd name="connsiteX243" fmla="*/ 177902 w 1497337"/>
                  <a:gd name="connsiteY243" fmla="*/ 495868 h 1534519"/>
                  <a:gd name="connsiteX244" fmla="*/ 181427 w 1497337"/>
                  <a:gd name="connsiteY244" fmla="*/ 497487 h 1534519"/>
                  <a:gd name="connsiteX245" fmla="*/ 68746 w 1497337"/>
                  <a:gd name="connsiteY245" fmla="*/ 841721 h 1534519"/>
                  <a:gd name="connsiteX246" fmla="*/ 64364 w 1497337"/>
                  <a:gd name="connsiteY246" fmla="*/ 841054 h 1534519"/>
                  <a:gd name="connsiteX247" fmla="*/ 57697 w 1497337"/>
                  <a:gd name="connsiteY247" fmla="*/ 591118 h 1534519"/>
                  <a:gd name="connsiteX248" fmla="*/ 56459 w 1497337"/>
                  <a:gd name="connsiteY248" fmla="*/ 543874 h 1534519"/>
                  <a:gd name="connsiteX249" fmla="*/ 94082 w 1497337"/>
                  <a:gd name="connsiteY249" fmla="*/ 519395 h 1534519"/>
                  <a:gd name="connsiteX250" fmla="*/ 100845 w 1497337"/>
                  <a:gd name="connsiteY250" fmla="*/ 490629 h 1534519"/>
                  <a:gd name="connsiteX251" fmla="*/ 160472 w 1497337"/>
                  <a:gd name="connsiteY251" fmla="*/ 475294 h 1534519"/>
                  <a:gd name="connsiteX252" fmla="*/ 177902 w 1497337"/>
                  <a:gd name="connsiteY252" fmla="*/ 495868 h 1534519"/>
                  <a:gd name="connsiteX253" fmla="*/ 54839 w 1497337"/>
                  <a:gd name="connsiteY253" fmla="*/ 841340 h 1534519"/>
                  <a:gd name="connsiteX254" fmla="*/ 44552 w 1497337"/>
                  <a:gd name="connsiteY254" fmla="*/ 844197 h 1534519"/>
                  <a:gd name="connsiteX255" fmla="*/ 39409 w 1497337"/>
                  <a:gd name="connsiteY255" fmla="*/ 843721 h 1534519"/>
                  <a:gd name="connsiteX256" fmla="*/ 49220 w 1497337"/>
                  <a:gd name="connsiteY256" fmla="*/ 630075 h 1534519"/>
                  <a:gd name="connsiteX257" fmla="*/ 54839 w 1497337"/>
                  <a:gd name="connsiteY257" fmla="*/ 841340 h 1534519"/>
                  <a:gd name="connsiteX258" fmla="*/ 67317 w 1497337"/>
                  <a:gd name="connsiteY258" fmla="*/ 921826 h 1534519"/>
                  <a:gd name="connsiteX259" fmla="*/ 77604 w 1497337"/>
                  <a:gd name="connsiteY259" fmla="*/ 957449 h 1534519"/>
                  <a:gd name="connsiteX260" fmla="*/ 127515 w 1497337"/>
                  <a:gd name="connsiteY260" fmla="*/ 1130138 h 1534519"/>
                  <a:gd name="connsiteX261" fmla="*/ 49220 w 1497337"/>
                  <a:gd name="connsiteY261" fmla="*/ 920874 h 1534519"/>
                  <a:gd name="connsiteX262" fmla="*/ 67317 w 1497337"/>
                  <a:gd name="connsiteY262" fmla="*/ 921826 h 1534519"/>
                  <a:gd name="connsiteX263" fmla="*/ 76461 w 1497337"/>
                  <a:gd name="connsiteY263" fmla="*/ 919254 h 1534519"/>
                  <a:gd name="connsiteX264" fmla="*/ 83033 w 1497337"/>
                  <a:gd name="connsiteY264" fmla="*/ 915730 h 1534519"/>
                  <a:gd name="connsiteX265" fmla="*/ 340018 w 1497337"/>
                  <a:gd name="connsiteY265" fmla="*/ 1221768 h 1534519"/>
                  <a:gd name="connsiteX266" fmla="*/ 327921 w 1497337"/>
                  <a:gd name="connsiteY266" fmla="*/ 1237008 h 1534519"/>
                  <a:gd name="connsiteX267" fmla="*/ 319444 w 1497337"/>
                  <a:gd name="connsiteY267" fmla="*/ 1260345 h 1534519"/>
                  <a:gd name="connsiteX268" fmla="*/ 202953 w 1497337"/>
                  <a:gd name="connsiteY268" fmla="*/ 1247486 h 1534519"/>
                  <a:gd name="connsiteX269" fmla="*/ 185046 w 1497337"/>
                  <a:gd name="connsiteY269" fmla="*/ 1216911 h 1534519"/>
                  <a:gd name="connsiteX270" fmla="*/ 161234 w 1497337"/>
                  <a:gd name="connsiteY270" fmla="*/ 1212529 h 1534519"/>
                  <a:gd name="connsiteX271" fmla="*/ 96083 w 1497337"/>
                  <a:gd name="connsiteY271" fmla="*/ 987358 h 1534519"/>
                  <a:gd name="connsiteX272" fmla="*/ 76461 w 1497337"/>
                  <a:gd name="connsiteY272" fmla="*/ 919254 h 1534519"/>
                  <a:gd name="connsiteX273" fmla="*/ 201905 w 1497337"/>
                  <a:gd name="connsiteY273" fmla="*/ 1257011 h 1534519"/>
                  <a:gd name="connsiteX274" fmla="*/ 318396 w 1497337"/>
                  <a:gd name="connsiteY274" fmla="*/ 1269870 h 1534519"/>
                  <a:gd name="connsiteX275" fmla="*/ 353353 w 1497337"/>
                  <a:gd name="connsiteY275" fmla="*/ 1333973 h 1534519"/>
                  <a:gd name="connsiteX276" fmla="*/ 417361 w 1497337"/>
                  <a:gd name="connsiteY276" fmla="*/ 1337688 h 1534519"/>
                  <a:gd name="connsiteX277" fmla="*/ 474320 w 1497337"/>
                  <a:gd name="connsiteY277" fmla="*/ 1447606 h 1534519"/>
                  <a:gd name="connsiteX278" fmla="*/ 468224 w 1497337"/>
                  <a:gd name="connsiteY278" fmla="*/ 1452845 h 1534519"/>
                  <a:gd name="connsiteX279" fmla="*/ 198857 w 1497337"/>
                  <a:gd name="connsiteY279" fmla="*/ 1265012 h 1534519"/>
                  <a:gd name="connsiteX280" fmla="*/ 201905 w 1497337"/>
                  <a:gd name="connsiteY280" fmla="*/ 1257011 h 1534519"/>
                  <a:gd name="connsiteX281" fmla="*/ 1413390 w 1497337"/>
                  <a:gd name="connsiteY281" fmla="*/ 566162 h 1534519"/>
                  <a:gd name="connsiteX282" fmla="*/ 1408342 w 1497337"/>
                  <a:gd name="connsiteY282" fmla="*/ 580640 h 1534519"/>
                  <a:gd name="connsiteX283" fmla="*/ 1407104 w 1497337"/>
                  <a:gd name="connsiteY283" fmla="*/ 580640 h 1534519"/>
                  <a:gd name="connsiteX284" fmla="*/ 1384720 w 1497337"/>
                  <a:gd name="connsiteY284" fmla="*/ 544541 h 1534519"/>
                  <a:gd name="connsiteX285" fmla="*/ 1351573 w 1497337"/>
                  <a:gd name="connsiteY285" fmla="*/ 539588 h 1534519"/>
                  <a:gd name="connsiteX286" fmla="*/ 1292232 w 1497337"/>
                  <a:gd name="connsiteY286" fmla="*/ 367185 h 1534519"/>
                  <a:gd name="connsiteX287" fmla="*/ 1258704 w 1497337"/>
                  <a:gd name="connsiteY287" fmla="*/ 269840 h 1534519"/>
                  <a:gd name="connsiteX288" fmla="*/ 1424153 w 1497337"/>
                  <a:gd name="connsiteY288" fmla="*/ 554066 h 1534519"/>
                  <a:gd name="connsiteX289" fmla="*/ 1413390 w 1497337"/>
                  <a:gd name="connsiteY289" fmla="*/ 566162 h 1534519"/>
                  <a:gd name="connsiteX290" fmla="*/ 1197839 w 1497337"/>
                  <a:gd name="connsiteY290" fmla="*/ 229644 h 1534519"/>
                  <a:gd name="connsiteX291" fmla="*/ 1097255 w 1497337"/>
                  <a:gd name="connsiteY291" fmla="*/ 251933 h 1534519"/>
                  <a:gd name="connsiteX292" fmla="*/ 1077253 w 1497337"/>
                  <a:gd name="connsiteY292" fmla="*/ 227072 h 1534519"/>
                  <a:gd name="connsiteX293" fmla="*/ 1023722 w 1497337"/>
                  <a:gd name="connsiteY293" fmla="*/ 232978 h 1534519"/>
                  <a:gd name="connsiteX294" fmla="*/ 832556 w 1497337"/>
                  <a:gd name="connsiteY294" fmla="*/ 64195 h 1534519"/>
                  <a:gd name="connsiteX295" fmla="*/ 834365 w 1497337"/>
                  <a:gd name="connsiteY295" fmla="*/ 61623 h 1534519"/>
                  <a:gd name="connsiteX296" fmla="*/ 834651 w 1497337"/>
                  <a:gd name="connsiteY296" fmla="*/ 61052 h 1534519"/>
                  <a:gd name="connsiteX297" fmla="*/ 886943 w 1497337"/>
                  <a:gd name="connsiteY297" fmla="*/ 83054 h 1534519"/>
                  <a:gd name="connsiteX298" fmla="*/ 1199268 w 1497337"/>
                  <a:gd name="connsiteY298" fmla="*/ 214214 h 1534519"/>
                  <a:gd name="connsiteX299" fmla="*/ 1197839 w 1497337"/>
                  <a:gd name="connsiteY299" fmla="*/ 229644 h 1534519"/>
                  <a:gd name="connsiteX300" fmla="*/ 638627 w 1497337"/>
                  <a:gd name="connsiteY300" fmla="*/ 73625 h 1534519"/>
                  <a:gd name="connsiteX301" fmla="*/ 622148 w 1497337"/>
                  <a:gd name="connsiteY301" fmla="*/ 77530 h 1534519"/>
                  <a:gd name="connsiteX302" fmla="*/ 628340 w 1497337"/>
                  <a:gd name="connsiteY302" fmla="*/ 69910 h 1534519"/>
                  <a:gd name="connsiteX303" fmla="*/ 632435 w 1497337"/>
                  <a:gd name="connsiteY303" fmla="*/ 58670 h 1534519"/>
                  <a:gd name="connsiteX304" fmla="*/ 737401 w 1497337"/>
                  <a:gd name="connsiteY304" fmla="*/ 50479 h 1534519"/>
                  <a:gd name="connsiteX305" fmla="*/ 638627 w 1497337"/>
                  <a:gd name="connsiteY305" fmla="*/ 73625 h 1534519"/>
                  <a:gd name="connsiteX306" fmla="*/ 578429 w 1497337"/>
                  <a:gd name="connsiteY306" fmla="*/ 82959 h 1534519"/>
                  <a:gd name="connsiteX307" fmla="*/ 585477 w 1497337"/>
                  <a:gd name="connsiteY307" fmla="*/ 86102 h 1534519"/>
                  <a:gd name="connsiteX308" fmla="*/ 414313 w 1497337"/>
                  <a:gd name="connsiteY308" fmla="*/ 126203 h 1534519"/>
                  <a:gd name="connsiteX309" fmla="*/ 565094 w 1497337"/>
                  <a:gd name="connsiteY309" fmla="*/ 69243 h 1534519"/>
                  <a:gd name="connsiteX310" fmla="*/ 578429 w 1497337"/>
                  <a:gd name="connsiteY310" fmla="*/ 82959 h 1534519"/>
                  <a:gd name="connsiteX311" fmla="*/ 323254 w 1497337"/>
                  <a:gd name="connsiteY311" fmla="*/ 182114 h 1534519"/>
                  <a:gd name="connsiteX312" fmla="*/ 211430 w 1497337"/>
                  <a:gd name="connsiteY312" fmla="*/ 421668 h 1534519"/>
                  <a:gd name="connsiteX313" fmla="*/ 163234 w 1497337"/>
                  <a:gd name="connsiteY313" fmla="*/ 439861 h 1534519"/>
                  <a:gd name="connsiteX314" fmla="*/ 158186 w 1497337"/>
                  <a:gd name="connsiteY314" fmla="*/ 466055 h 1534519"/>
                  <a:gd name="connsiteX315" fmla="*/ 99416 w 1497337"/>
                  <a:gd name="connsiteY315" fmla="*/ 481199 h 1534519"/>
                  <a:gd name="connsiteX316" fmla="*/ 88463 w 1497337"/>
                  <a:gd name="connsiteY316" fmla="*/ 460911 h 1534519"/>
                  <a:gd name="connsiteX317" fmla="*/ 322397 w 1497337"/>
                  <a:gd name="connsiteY317" fmla="*/ 181638 h 1534519"/>
                  <a:gd name="connsiteX318" fmla="*/ 323254 w 1497337"/>
                  <a:gd name="connsiteY318" fmla="*/ 182114 h 1534519"/>
                  <a:gd name="connsiteX319" fmla="*/ 558331 w 1497337"/>
                  <a:gd name="connsiteY319" fmla="*/ 1475705 h 1534519"/>
                  <a:gd name="connsiteX320" fmla="*/ 841890 w 1497337"/>
                  <a:gd name="connsiteY320" fmla="*/ 1446939 h 1534519"/>
                  <a:gd name="connsiteX321" fmla="*/ 861035 w 1497337"/>
                  <a:gd name="connsiteY321" fmla="*/ 1473419 h 1534519"/>
                  <a:gd name="connsiteX322" fmla="*/ 877514 w 1497337"/>
                  <a:gd name="connsiteY322" fmla="*/ 1478753 h 1534519"/>
                  <a:gd name="connsiteX323" fmla="*/ 876942 w 1497337"/>
                  <a:gd name="connsiteY323" fmla="*/ 1479515 h 1534519"/>
                  <a:gd name="connsiteX324" fmla="*/ 872656 w 1497337"/>
                  <a:gd name="connsiteY324" fmla="*/ 1491326 h 1534519"/>
                  <a:gd name="connsiteX325" fmla="*/ 692157 w 1497337"/>
                  <a:gd name="connsiteY325" fmla="*/ 1482277 h 1534519"/>
                  <a:gd name="connsiteX326" fmla="*/ 558331 w 1497337"/>
                  <a:gd name="connsiteY326" fmla="*/ 1475705 h 1534519"/>
                  <a:gd name="connsiteX327" fmla="*/ 926758 w 1497337"/>
                  <a:gd name="connsiteY327" fmla="*/ 1466561 h 1534519"/>
                  <a:gd name="connsiteX328" fmla="*/ 914566 w 1497337"/>
                  <a:gd name="connsiteY328" fmla="*/ 1462275 h 1534519"/>
                  <a:gd name="connsiteX329" fmla="*/ 917042 w 1497337"/>
                  <a:gd name="connsiteY329" fmla="*/ 1458846 h 1534519"/>
                  <a:gd name="connsiteX330" fmla="*/ 921710 w 1497337"/>
                  <a:gd name="connsiteY330" fmla="*/ 1430271 h 1534519"/>
                  <a:gd name="connsiteX331" fmla="*/ 1106590 w 1497337"/>
                  <a:gd name="connsiteY331" fmla="*/ 1370454 h 1534519"/>
                  <a:gd name="connsiteX332" fmla="*/ 1205840 w 1497337"/>
                  <a:gd name="connsiteY332" fmla="*/ 1338354 h 1534519"/>
                  <a:gd name="connsiteX333" fmla="*/ 938188 w 1497337"/>
                  <a:gd name="connsiteY333" fmla="*/ 1477229 h 1534519"/>
                  <a:gd name="connsiteX334" fmla="*/ 926758 w 1497337"/>
                  <a:gd name="connsiteY334" fmla="*/ 1466561 h 1534519"/>
                  <a:gd name="connsiteX335" fmla="*/ 1271468 w 1497337"/>
                  <a:gd name="connsiteY335" fmla="*/ 1281966 h 1534519"/>
                  <a:gd name="connsiteX336" fmla="*/ 1259942 w 1497337"/>
                  <a:gd name="connsiteY336" fmla="*/ 1279871 h 1534519"/>
                  <a:gd name="connsiteX337" fmla="*/ 1243845 w 1497337"/>
                  <a:gd name="connsiteY337" fmla="*/ 1123851 h 1534519"/>
                  <a:gd name="connsiteX338" fmla="*/ 1273754 w 1497337"/>
                  <a:gd name="connsiteY338" fmla="*/ 1102420 h 1534519"/>
                  <a:gd name="connsiteX339" fmla="*/ 1275373 w 1497337"/>
                  <a:gd name="connsiteY339" fmla="*/ 1059558 h 1534519"/>
                  <a:gd name="connsiteX340" fmla="*/ 1430916 w 1497337"/>
                  <a:gd name="connsiteY340" fmla="*/ 962403 h 1534519"/>
                  <a:gd name="connsiteX341" fmla="*/ 1436155 w 1497337"/>
                  <a:gd name="connsiteY341" fmla="*/ 968594 h 1534519"/>
                  <a:gd name="connsiteX342" fmla="*/ 1376052 w 1497337"/>
                  <a:gd name="connsiteY342" fmla="*/ 1082894 h 1534519"/>
                  <a:gd name="connsiteX343" fmla="*/ 1271468 w 1497337"/>
                  <a:gd name="connsiteY343" fmla="*/ 1281966 h 153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1497337" h="1534519">
                    <a:moveTo>
                      <a:pt x="1479303" y="910491"/>
                    </a:moveTo>
                    <a:cubicBezTo>
                      <a:pt x="1473207" y="906967"/>
                      <a:pt x="1466635" y="905443"/>
                      <a:pt x="1460063" y="905634"/>
                    </a:cubicBezTo>
                    <a:lnTo>
                      <a:pt x="1454348" y="627313"/>
                    </a:lnTo>
                    <a:cubicBezTo>
                      <a:pt x="1466349" y="625599"/>
                      <a:pt x="1477493" y="618836"/>
                      <a:pt x="1484066" y="607596"/>
                    </a:cubicBezTo>
                    <a:cubicBezTo>
                      <a:pt x="1495496" y="588070"/>
                      <a:pt x="1488923" y="563019"/>
                      <a:pt x="1469397" y="551589"/>
                    </a:cubicBezTo>
                    <a:cubicBezTo>
                      <a:pt x="1457681" y="544731"/>
                      <a:pt x="1443965" y="544446"/>
                      <a:pt x="1432440" y="549494"/>
                    </a:cubicBezTo>
                    <a:lnTo>
                      <a:pt x="1262990" y="258314"/>
                    </a:lnTo>
                    <a:cubicBezTo>
                      <a:pt x="1267181" y="255171"/>
                      <a:pt x="1270896" y="251075"/>
                      <a:pt x="1273754" y="246218"/>
                    </a:cubicBezTo>
                    <a:cubicBezTo>
                      <a:pt x="1285184" y="226691"/>
                      <a:pt x="1278611" y="201641"/>
                      <a:pt x="1259085" y="190211"/>
                    </a:cubicBezTo>
                    <a:cubicBezTo>
                      <a:pt x="1239559" y="178781"/>
                      <a:pt x="1214508" y="185353"/>
                      <a:pt x="1203078" y="204879"/>
                    </a:cubicBezTo>
                    <a:cubicBezTo>
                      <a:pt x="1202983" y="205070"/>
                      <a:pt x="1202888" y="205260"/>
                      <a:pt x="1202792" y="205451"/>
                    </a:cubicBezTo>
                    <a:lnTo>
                      <a:pt x="838271" y="52289"/>
                    </a:lnTo>
                    <a:cubicBezTo>
                      <a:pt x="843319" y="34667"/>
                      <a:pt x="836270" y="15332"/>
                      <a:pt x="819697" y="5616"/>
                    </a:cubicBezTo>
                    <a:cubicBezTo>
                      <a:pt x="800171" y="-5814"/>
                      <a:pt x="775120" y="758"/>
                      <a:pt x="763690" y="20285"/>
                    </a:cubicBezTo>
                    <a:cubicBezTo>
                      <a:pt x="760166" y="26285"/>
                      <a:pt x="758546" y="32858"/>
                      <a:pt x="758261" y="39335"/>
                    </a:cubicBezTo>
                    <a:lnTo>
                      <a:pt x="633102" y="49050"/>
                    </a:lnTo>
                    <a:cubicBezTo>
                      <a:pt x="632340" y="37430"/>
                      <a:pt x="625958" y="26476"/>
                      <a:pt x="615195" y="20094"/>
                    </a:cubicBezTo>
                    <a:cubicBezTo>
                      <a:pt x="597860" y="9902"/>
                      <a:pt x="575571" y="15808"/>
                      <a:pt x="565379" y="33143"/>
                    </a:cubicBezTo>
                    <a:cubicBezTo>
                      <a:pt x="560331" y="41716"/>
                      <a:pt x="559283" y="51527"/>
                      <a:pt x="561569" y="60385"/>
                    </a:cubicBezTo>
                    <a:lnTo>
                      <a:pt x="380975" y="128584"/>
                    </a:lnTo>
                    <a:cubicBezTo>
                      <a:pt x="377546" y="121916"/>
                      <a:pt x="372308" y="116106"/>
                      <a:pt x="365354" y="112010"/>
                    </a:cubicBezTo>
                    <a:cubicBezTo>
                      <a:pt x="345828" y="100580"/>
                      <a:pt x="320777" y="107153"/>
                      <a:pt x="309347" y="126679"/>
                    </a:cubicBezTo>
                    <a:cubicBezTo>
                      <a:pt x="299918" y="142776"/>
                      <a:pt x="302870" y="162493"/>
                      <a:pt x="315062" y="175352"/>
                    </a:cubicBezTo>
                    <a:lnTo>
                      <a:pt x="81509" y="454148"/>
                    </a:lnTo>
                    <a:cubicBezTo>
                      <a:pt x="79700" y="452815"/>
                      <a:pt x="78080" y="451291"/>
                      <a:pt x="76080" y="450148"/>
                    </a:cubicBezTo>
                    <a:cubicBezTo>
                      <a:pt x="51982" y="436051"/>
                      <a:pt x="21026" y="444147"/>
                      <a:pt x="6929" y="468245"/>
                    </a:cubicBezTo>
                    <a:cubicBezTo>
                      <a:pt x="-7168" y="492344"/>
                      <a:pt x="928" y="523300"/>
                      <a:pt x="25026" y="537397"/>
                    </a:cubicBezTo>
                    <a:cubicBezTo>
                      <a:pt x="30932" y="540826"/>
                      <a:pt x="37313" y="542922"/>
                      <a:pt x="43695" y="543779"/>
                    </a:cubicBezTo>
                    <a:lnTo>
                      <a:pt x="29789" y="844578"/>
                    </a:lnTo>
                    <a:cubicBezTo>
                      <a:pt x="20454" y="846769"/>
                      <a:pt x="12072" y="852579"/>
                      <a:pt x="6833" y="861533"/>
                    </a:cubicBezTo>
                    <a:cubicBezTo>
                      <a:pt x="-3358" y="878868"/>
                      <a:pt x="2547" y="901157"/>
                      <a:pt x="19883" y="911349"/>
                    </a:cubicBezTo>
                    <a:cubicBezTo>
                      <a:pt x="25407" y="914587"/>
                      <a:pt x="31313" y="916016"/>
                      <a:pt x="37313" y="916111"/>
                    </a:cubicBezTo>
                    <a:lnTo>
                      <a:pt x="149708" y="1216339"/>
                    </a:lnTo>
                    <a:cubicBezTo>
                      <a:pt x="143993" y="1219387"/>
                      <a:pt x="138850" y="1223959"/>
                      <a:pt x="135326" y="1229960"/>
                    </a:cubicBezTo>
                    <a:cubicBezTo>
                      <a:pt x="125134" y="1247295"/>
                      <a:pt x="131039" y="1269584"/>
                      <a:pt x="148375" y="1279776"/>
                    </a:cubicBezTo>
                    <a:cubicBezTo>
                      <a:pt x="163424" y="1288634"/>
                      <a:pt x="182284" y="1285300"/>
                      <a:pt x="193619" y="1272918"/>
                    </a:cubicBezTo>
                    <a:lnTo>
                      <a:pt x="462986" y="1460751"/>
                    </a:lnTo>
                    <a:cubicBezTo>
                      <a:pt x="454127" y="1477800"/>
                      <a:pt x="460033" y="1498946"/>
                      <a:pt x="476797" y="1508852"/>
                    </a:cubicBezTo>
                    <a:cubicBezTo>
                      <a:pt x="494132" y="1519043"/>
                      <a:pt x="516421" y="1513138"/>
                      <a:pt x="526613" y="1495802"/>
                    </a:cubicBezTo>
                    <a:cubicBezTo>
                      <a:pt x="528803" y="1492088"/>
                      <a:pt x="530137" y="1487992"/>
                      <a:pt x="530899" y="1483992"/>
                    </a:cubicBezTo>
                    <a:lnTo>
                      <a:pt x="872275" y="1501041"/>
                    </a:lnTo>
                    <a:cubicBezTo>
                      <a:pt x="873227" y="1512471"/>
                      <a:pt x="879514" y="1523235"/>
                      <a:pt x="890087" y="1529521"/>
                    </a:cubicBezTo>
                    <a:cubicBezTo>
                      <a:pt x="907422" y="1539713"/>
                      <a:pt x="929711" y="1533807"/>
                      <a:pt x="939902" y="1516472"/>
                    </a:cubicBezTo>
                    <a:cubicBezTo>
                      <a:pt x="945617" y="1506756"/>
                      <a:pt x="946094" y="1495612"/>
                      <a:pt x="942569" y="1485801"/>
                    </a:cubicBezTo>
                    <a:lnTo>
                      <a:pt x="1229272" y="1337021"/>
                    </a:lnTo>
                    <a:cubicBezTo>
                      <a:pt x="1232225" y="1341212"/>
                      <a:pt x="1235939" y="1344927"/>
                      <a:pt x="1240607" y="1347593"/>
                    </a:cubicBezTo>
                    <a:cubicBezTo>
                      <a:pt x="1257942" y="1357785"/>
                      <a:pt x="1280231" y="1351880"/>
                      <a:pt x="1290422" y="1334544"/>
                    </a:cubicBezTo>
                    <a:cubicBezTo>
                      <a:pt x="1300043" y="1318161"/>
                      <a:pt x="1295185" y="1297397"/>
                      <a:pt x="1279945" y="1286634"/>
                    </a:cubicBezTo>
                    <a:lnTo>
                      <a:pt x="1444251" y="974213"/>
                    </a:lnTo>
                    <a:cubicBezTo>
                      <a:pt x="1461396" y="983167"/>
                      <a:pt x="1482637" y="977261"/>
                      <a:pt x="1492448" y="960402"/>
                    </a:cubicBezTo>
                    <a:cubicBezTo>
                      <a:pt x="1502449" y="942972"/>
                      <a:pt x="1496639" y="920588"/>
                      <a:pt x="1479303" y="910491"/>
                    </a:cubicBezTo>
                    <a:close/>
                    <a:moveTo>
                      <a:pt x="331826" y="186210"/>
                    </a:moveTo>
                    <a:cubicBezTo>
                      <a:pt x="348781" y="191830"/>
                      <a:pt x="367545" y="185639"/>
                      <a:pt x="378023" y="170780"/>
                    </a:cubicBezTo>
                    <a:lnTo>
                      <a:pt x="508801" y="241455"/>
                    </a:lnTo>
                    <a:cubicBezTo>
                      <a:pt x="498704" y="264887"/>
                      <a:pt x="499943" y="290985"/>
                      <a:pt x="510801" y="312893"/>
                    </a:cubicBezTo>
                    <a:lnTo>
                      <a:pt x="233433" y="439385"/>
                    </a:lnTo>
                    <a:cubicBezTo>
                      <a:pt x="230195" y="434051"/>
                      <a:pt x="225718" y="429288"/>
                      <a:pt x="220098" y="425764"/>
                    </a:cubicBezTo>
                    <a:lnTo>
                      <a:pt x="331826" y="186210"/>
                    </a:lnTo>
                    <a:close/>
                    <a:moveTo>
                      <a:pt x="513468" y="1445892"/>
                    </a:moveTo>
                    <a:cubicBezTo>
                      <a:pt x="503753" y="1440177"/>
                      <a:pt x="492608" y="1439700"/>
                      <a:pt x="482798" y="1443225"/>
                    </a:cubicBezTo>
                    <a:lnTo>
                      <a:pt x="425838" y="1333306"/>
                    </a:lnTo>
                    <a:cubicBezTo>
                      <a:pt x="435554" y="1327401"/>
                      <a:pt x="444031" y="1319018"/>
                      <a:pt x="450222" y="1308541"/>
                    </a:cubicBezTo>
                    <a:cubicBezTo>
                      <a:pt x="451937" y="1305684"/>
                      <a:pt x="453270" y="1302731"/>
                      <a:pt x="454508" y="1299778"/>
                    </a:cubicBezTo>
                    <a:lnTo>
                      <a:pt x="841795" y="1429794"/>
                    </a:lnTo>
                    <a:cubicBezTo>
                      <a:pt x="841223" y="1432366"/>
                      <a:pt x="840938" y="1434938"/>
                      <a:pt x="840938" y="1437510"/>
                    </a:cubicBezTo>
                    <a:lnTo>
                      <a:pt x="530423" y="1468942"/>
                    </a:lnTo>
                    <a:cubicBezTo>
                      <a:pt x="528232" y="1459608"/>
                      <a:pt x="522422" y="1451130"/>
                      <a:pt x="513468" y="1445892"/>
                    </a:cubicBezTo>
                    <a:close/>
                    <a:moveTo>
                      <a:pt x="1217842" y="260886"/>
                    </a:moveTo>
                    <a:cubicBezTo>
                      <a:pt x="1227081" y="266315"/>
                      <a:pt x="1237559" y="267554"/>
                      <a:pt x="1247179" y="265458"/>
                    </a:cubicBezTo>
                    <a:lnTo>
                      <a:pt x="1342524" y="542731"/>
                    </a:lnTo>
                    <a:cubicBezTo>
                      <a:pt x="1339381" y="544160"/>
                      <a:pt x="1336428" y="546065"/>
                      <a:pt x="1333761" y="548160"/>
                    </a:cubicBezTo>
                    <a:lnTo>
                      <a:pt x="1089064" y="295557"/>
                    </a:lnTo>
                    <a:cubicBezTo>
                      <a:pt x="1090683" y="293652"/>
                      <a:pt x="1092207" y="291652"/>
                      <a:pt x="1093541" y="289461"/>
                    </a:cubicBezTo>
                    <a:cubicBezTo>
                      <a:pt x="1098684" y="280603"/>
                      <a:pt x="1100399" y="270792"/>
                      <a:pt x="1099351" y="261362"/>
                    </a:cubicBezTo>
                    <a:lnTo>
                      <a:pt x="1200030" y="238979"/>
                    </a:lnTo>
                    <a:cubicBezTo>
                      <a:pt x="1203078" y="247837"/>
                      <a:pt x="1209079" y="255743"/>
                      <a:pt x="1217842" y="260886"/>
                    </a:cubicBezTo>
                    <a:close/>
                    <a:moveTo>
                      <a:pt x="90463" y="909634"/>
                    </a:moveTo>
                    <a:cubicBezTo>
                      <a:pt x="92558" y="907443"/>
                      <a:pt x="94463" y="905062"/>
                      <a:pt x="96083" y="902300"/>
                    </a:cubicBezTo>
                    <a:cubicBezTo>
                      <a:pt x="100940" y="894013"/>
                      <a:pt x="102369" y="884678"/>
                      <a:pt x="101131" y="875915"/>
                    </a:cubicBezTo>
                    <a:lnTo>
                      <a:pt x="378594" y="802668"/>
                    </a:lnTo>
                    <a:cubicBezTo>
                      <a:pt x="382499" y="813146"/>
                      <a:pt x="389643" y="822480"/>
                      <a:pt x="400025" y="828576"/>
                    </a:cubicBezTo>
                    <a:cubicBezTo>
                      <a:pt x="405359" y="831720"/>
                      <a:pt x="411074" y="833624"/>
                      <a:pt x="416885" y="834577"/>
                    </a:cubicBezTo>
                    <a:lnTo>
                      <a:pt x="389548" y="1202052"/>
                    </a:lnTo>
                    <a:cubicBezTo>
                      <a:pt x="374403" y="1201956"/>
                      <a:pt x="359639" y="1206719"/>
                      <a:pt x="347352" y="1215672"/>
                    </a:cubicBezTo>
                    <a:lnTo>
                      <a:pt x="187523" y="1025363"/>
                    </a:lnTo>
                    <a:lnTo>
                      <a:pt x="90463" y="909634"/>
                    </a:lnTo>
                    <a:close/>
                    <a:moveTo>
                      <a:pt x="237338" y="448053"/>
                    </a:moveTo>
                    <a:lnTo>
                      <a:pt x="515468" y="321180"/>
                    </a:lnTo>
                    <a:cubicBezTo>
                      <a:pt x="522422" y="331943"/>
                      <a:pt x="531947" y="341372"/>
                      <a:pt x="543758" y="348231"/>
                    </a:cubicBezTo>
                    <a:cubicBezTo>
                      <a:pt x="549663" y="351659"/>
                      <a:pt x="555854" y="354231"/>
                      <a:pt x="562141" y="356136"/>
                    </a:cubicBezTo>
                    <a:lnTo>
                      <a:pt x="436316" y="736755"/>
                    </a:lnTo>
                    <a:cubicBezTo>
                      <a:pt x="424124" y="733993"/>
                      <a:pt x="411455" y="735898"/>
                      <a:pt x="400787" y="741899"/>
                    </a:cubicBezTo>
                    <a:lnTo>
                      <a:pt x="225623" y="491010"/>
                    </a:lnTo>
                    <a:cubicBezTo>
                      <a:pt x="228766" y="488248"/>
                      <a:pt x="231623" y="485009"/>
                      <a:pt x="233909" y="481199"/>
                    </a:cubicBezTo>
                    <a:cubicBezTo>
                      <a:pt x="240005" y="470722"/>
                      <a:pt x="240767" y="458720"/>
                      <a:pt x="237338" y="448053"/>
                    </a:cubicBezTo>
                    <a:close/>
                    <a:moveTo>
                      <a:pt x="1195268" y="1056510"/>
                    </a:moveTo>
                    <a:cubicBezTo>
                      <a:pt x="1190981" y="1063749"/>
                      <a:pt x="1189172" y="1071750"/>
                      <a:pt x="1189172" y="1079655"/>
                    </a:cubicBezTo>
                    <a:lnTo>
                      <a:pt x="1060584" y="1093657"/>
                    </a:lnTo>
                    <a:lnTo>
                      <a:pt x="832937" y="1118517"/>
                    </a:lnTo>
                    <a:cubicBezTo>
                      <a:pt x="830174" y="1105087"/>
                      <a:pt x="822078" y="1092895"/>
                      <a:pt x="809410" y="1085466"/>
                    </a:cubicBezTo>
                    <a:cubicBezTo>
                      <a:pt x="808648" y="1084989"/>
                      <a:pt x="807791" y="1084799"/>
                      <a:pt x="807029" y="1084418"/>
                    </a:cubicBezTo>
                    <a:lnTo>
                      <a:pt x="931425" y="774188"/>
                    </a:lnTo>
                    <a:cubicBezTo>
                      <a:pt x="963524" y="785619"/>
                      <a:pt x="998576" y="781713"/>
                      <a:pt x="1027056" y="765140"/>
                    </a:cubicBezTo>
                    <a:lnTo>
                      <a:pt x="1206126" y="1044222"/>
                    </a:lnTo>
                    <a:cubicBezTo>
                      <a:pt x="1201935" y="1047461"/>
                      <a:pt x="1198220" y="1051557"/>
                      <a:pt x="1195268" y="1056510"/>
                    </a:cubicBezTo>
                    <a:close/>
                    <a:moveTo>
                      <a:pt x="450508" y="742184"/>
                    </a:moveTo>
                    <a:cubicBezTo>
                      <a:pt x="448793" y="741232"/>
                      <a:pt x="447079" y="740565"/>
                      <a:pt x="445364" y="739803"/>
                    </a:cubicBezTo>
                    <a:lnTo>
                      <a:pt x="571475" y="358422"/>
                    </a:lnTo>
                    <a:cubicBezTo>
                      <a:pt x="596717" y="362994"/>
                      <a:pt x="622815" y="355946"/>
                      <a:pt x="642246" y="339086"/>
                    </a:cubicBezTo>
                    <a:lnTo>
                      <a:pt x="886277" y="588260"/>
                    </a:lnTo>
                    <a:cubicBezTo>
                      <a:pt x="880562" y="594357"/>
                      <a:pt x="875323" y="601214"/>
                      <a:pt x="870846" y="608739"/>
                    </a:cubicBezTo>
                    <a:cubicBezTo>
                      <a:pt x="856654" y="633028"/>
                      <a:pt x="852463" y="660460"/>
                      <a:pt x="856940" y="686178"/>
                    </a:cubicBezTo>
                    <a:lnTo>
                      <a:pt x="472606" y="770188"/>
                    </a:lnTo>
                    <a:cubicBezTo>
                      <a:pt x="469082" y="758758"/>
                      <a:pt x="461557" y="748661"/>
                      <a:pt x="450508" y="742184"/>
                    </a:cubicBezTo>
                    <a:close/>
                    <a:moveTo>
                      <a:pt x="464319" y="816194"/>
                    </a:moveTo>
                    <a:cubicBezTo>
                      <a:pt x="465748" y="814384"/>
                      <a:pt x="467177" y="812670"/>
                      <a:pt x="468415" y="810669"/>
                    </a:cubicBezTo>
                    <a:cubicBezTo>
                      <a:pt x="474130" y="800859"/>
                      <a:pt x="476035" y="789905"/>
                      <a:pt x="474701" y="779427"/>
                    </a:cubicBezTo>
                    <a:lnTo>
                      <a:pt x="858940" y="695417"/>
                    </a:lnTo>
                    <a:cubicBezTo>
                      <a:pt x="866369" y="723706"/>
                      <a:pt x="884562" y="749138"/>
                      <a:pt x="911708" y="765045"/>
                    </a:cubicBezTo>
                    <a:cubicBezTo>
                      <a:pt x="915233" y="767140"/>
                      <a:pt x="918852" y="768950"/>
                      <a:pt x="922472" y="770569"/>
                    </a:cubicBezTo>
                    <a:lnTo>
                      <a:pt x="832079" y="996121"/>
                    </a:lnTo>
                    <a:lnTo>
                      <a:pt x="798170" y="1080703"/>
                    </a:lnTo>
                    <a:cubicBezTo>
                      <a:pt x="781883" y="1075941"/>
                      <a:pt x="764357" y="1079846"/>
                      <a:pt x="751593" y="1090895"/>
                    </a:cubicBezTo>
                    <a:lnTo>
                      <a:pt x="599860" y="945734"/>
                    </a:lnTo>
                    <a:lnTo>
                      <a:pt x="464319" y="816194"/>
                    </a:lnTo>
                    <a:close/>
                    <a:moveTo>
                      <a:pt x="457747" y="823052"/>
                    </a:moveTo>
                    <a:lnTo>
                      <a:pt x="745021" y="1097753"/>
                    </a:lnTo>
                    <a:cubicBezTo>
                      <a:pt x="743592" y="1099563"/>
                      <a:pt x="742163" y="1101277"/>
                      <a:pt x="740925" y="1103277"/>
                    </a:cubicBezTo>
                    <a:cubicBezTo>
                      <a:pt x="733972" y="1115184"/>
                      <a:pt x="732448" y="1128804"/>
                      <a:pt x="735686" y="1141187"/>
                    </a:cubicBezTo>
                    <a:lnTo>
                      <a:pt x="453746" y="1244057"/>
                    </a:lnTo>
                    <a:cubicBezTo>
                      <a:pt x="447936" y="1230912"/>
                      <a:pt x="438125" y="1219387"/>
                      <a:pt x="424790" y="1211577"/>
                    </a:cubicBezTo>
                    <a:cubicBezTo>
                      <a:pt x="416599" y="1206814"/>
                      <a:pt x="407836" y="1203861"/>
                      <a:pt x="398978" y="1202623"/>
                    </a:cubicBezTo>
                    <a:lnTo>
                      <a:pt x="426219" y="835149"/>
                    </a:lnTo>
                    <a:cubicBezTo>
                      <a:pt x="437840" y="834958"/>
                      <a:pt x="448889" y="830767"/>
                      <a:pt x="457747" y="823052"/>
                    </a:cubicBezTo>
                    <a:close/>
                    <a:moveTo>
                      <a:pt x="1214222" y="1038888"/>
                    </a:moveTo>
                    <a:lnTo>
                      <a:pt x="1087254" y="841054"/>
                    </a:lnTo>
                    <a:lnTo>
                      <a:pt x="1035152" y="759806"/>
                    </a:lnTo>
                    <a:cubicBezTo>
                      <a:pt x="1048202" y="750662"/>
                      <a:pt x="1059536" y="738755"/>
                      <a:pt x="1068109" y="724087"/>
                    </a:cubicBezTo>
                    <a:cubicBezTo>
                      <a:pt x="1082206" y="700084"/>
                      <a:pt x="1086397" y="673033"/>
                      <a:pt x="1082111" y="647506"/>
                    </a:cubicBezTo>
                    <a:lnTo>
                      <a:pt x="1318616" y="597785"/>
                    </a:lnTo>
                    <a:cubicBezTo>
                      <a:pt x="1321950" y="608073"/>
                      <a:pt x="1328713" y="617217"/>
                      <a:pt x="1338809" y="623122"/>
                    </a:cubicBezTo>
                    <a:cubicBezTo>
                      <a:pt x="1341095" y="624455"/>
                      <a:pt x="1343477" y="625503"/>
                      <a:pt x="1345953" y="626361"/>
                    </a:cubicBezTo>
                    <a:lnTo>
                      <a:pt x="1241273" y="1034507"/>
                    </a:lnTo>
                    <a:cubicBezTo>
                      <a:pt x="1231939" y="1033173"/>
                      <a:pt x="1222509" y="1034697"/>
                      <a:pt x="1214222" y="1038888"/>
                    </a:cubicBezTo>
                    <a:close/>
                    <a:moveTo>
                      <a:pt x="1322522" y="560924"/>
                    </a:moveTo>
                    <a:cubicBezTo>
                      <a:pt x="1317473" y="569592"/>
                      <a:pt x="1315664" y="579212"/>
                      <a:pt x="1316616" y="588546"/>
                    </a:cubicBezTo>
                    <a:lnTo>
                      <a:pt x="1080206" y="638267"/>
                    </a:lnTo>
                    <a:cubicBezTo>
                      <a:pt x="1072967" y="609692"/>
                      <a:pt x="1054679" y="583879"/>
                      <a:pt x="1027247" y="567782"/>
                    </a:cubicBezTo>
                    <a:cubicBezTo>
                      <a:pt x="1017817" y="562257"/>
                      <a:pt x="1007911" y="558352"/>
                      <a:pt x="997910" y="555780"/>
                    </a:cubicBezTo>
                    <a:lnTo>
                      <a:pt x="1049726" y="311559"/>
                    </a:lnTo>
                    <a:cubicBezTo>
                      <a:pt x="1061441" y="312797"/>
                      <a:pt x="1073157" y="309464"/>
                      <a:pt x="1082396" y="302129"/>
                    </a:cubicBezTo>
                    <a:lnTo>
                      <a:pt x="1298995" y="525777"/>
                    </a:lnTo>
                    <a:lnTo>
                      <a:pt x="1326998" y="554733"/>
                    </a:lnTo>
                    <a:cubicBezTo>
                      <a:pt x="1325379" y="556733"/>
                      <a:pt x="1323760" y="558638"/>
                      <a:pt x="1322522" y="560924"/>
                    </a:cubicBezTo>
                    <a:close/>
                    <a:moveTo>
                      <a:pt x="1031342" y="305654"/>
                    </a:moveTo>
                    <a:cubicBezTo>
                      <a:pt x="1034200" y="307368"/>
                      <a:pt x="1037248" y="308607"/>
                      <a:pt x="1040296" y="309654"/>
                    </a:cubicBezTo>
                    <a:lnTo>
                      <a:pt x="998195" y="508155"/>
                    </a:lnTo>
                    <a:lnTo>
                      <a:pt x="988480" y="553875"/>
                    </a:lnTo>
                    <a:cubicBezTo>
                      <a:pt x="954285" y="548065"/>
                      <a:pt x="918947" y="558161"/>
                      <a:pt x="893039" y="581593"/>
                    </a:cubicBezTo>
                    <a:lnTo>
                      <a:pt x="841128" y="528634"/>
                    </a:lnTo>
                    <a:lnTo>
                      <a:pt x="649009" y="332419"/>
                    </a:lnTo>
                    <a:cubicBezTo>
                      <a:pt x="653009" y="328037"/>
                      <a:pt x="656724" y="323180"/>
                      <a:pt x="659867" y="317846"/>
                    </a:cubicBezTo>
                    <a:cubicBezTo>
                      <a:pt x="666249" y="306892"/>
                      <a:pt x="669869" y="295176"/>
                      <a:pt x="671012" y="283270"/>
                    </a:cubicBezTo>
                    <a:lnTo>
                      <a:pt x="1009435" y="272602"/>
                    </a:lnTo>
                    <a:cubicBezTo>
                      <a:pt x="1011245" y="285937"/>
                      <a:pt x="1018769" y="298319"/>
                      <a:pt x="1031342" y="305654"/>
                    </a:cubicBezTo>
                    <a:close/>
                    <a:moveTo>
                      <a:pt x="457556" y="1290729"/>
                    </a:moveTo>
                    <a:cubicBezTo>
                      <a:pt x="460890" y="1278156"/>
                      <a:pt x="460604" y="1265202"/>
                      <a:pt x="457080" y="1253010"/>
                    </a:cubicBezTo>
                    <a:lnTo>
                      <a:pt x="739020" y="1150140"/>
                    </a:lnTo>
                    <a:cubicBezTo>
                      <a:pt x="743211" y="1158903"/>
                      <a:pt x="749879" y="1166523"/>
                      <a:pt x="758927" y="1171762"/>
                    </a:cubicBezTo>
                    <a:cubicBezTo>
                      <a:pt x="770167" y="1178334"/>
                      <a:pt x="782835" y="1179858"/>
                      <a:pt x="794551" y="1177382"/>
                    </a:cubicBezTo>
                    <a:lnTo>
                      <a:pt x="865036" y="1400838"/>
                    </a:lnTo>
                    <a:cubicBezTo>
                      <a:pt x="857511" y="1404172"/>
                      <a:pt x="850939" y="1409792"/>
                      <a:pt x="846462" y="1417412"/>
                    </a:cubicBezTo>
                    <a:cubicBezTo>
                      <a:pt x="845795" y="1418460"/>
                      <a:pt x="845510" y="1419602"/>
                      <a:pt x="844938" y="1420650"/>
                    </a:cubicBezTo>
                    <a:lnTo>
                      <a:pt x="631292" y="1348927"/>
                    </a:lnTo>
                    <a:lnTo>
                      <a:pt x="457556" y="1290729"/>
                    </a:lnTo>
                    <a:close/>
                    <a:moveTo>
                      <a:pt x="906755" y="1405982"/>
                    </a:moveTo>
                    <a:cubicBezTo>
                      <a:pt x="905327" y="1404934"/>
                      <a:pt x="903993" y="1403791"/>
                      <a:pt x="902469" y="1402839"/>
                    </a:cubicBezTo>
                    <a:cubicBezTo>
                      <a:pt x="893611" y="1397600"/>
                      <a:pt x="883514" y="1396362"/>
                      <a:pt x="874180" y="1398171"/>
                    </a:cubicBezTo>
                    <a:lnTo>
                      <a:pt x="829889" y="1257582"/>
                    </a:lnTo>
                    <a:lnTo>
                      <a:pt x="803695" y="1174620"/>
                    </a:lnTo>
                    <a:cubicBezTo>
                      <a:pt x="813315" y="1170524"/>
                      <a:pt x="821792" y="1163666"/>
                      <a:pt x="827412" y="1153950"/>
                    </a:cubicBezTo>
                    <a:cubicBezTo>
                      <a:pt x="832175" y="1145759"/>
                      <a:pt x="834175" y="1136805"/>
                      <a:pt x="834080" y="1128042"/>
                    </a:cubicBezTo>
                    <a:lnTo>
                      <a:pt x="1190315" y="1089180"/>
                    </a:lnTo>
                    <a:cubicBezTo>
                      <a:pt x="1191839" y="1096134"/>
                      <a:pt x="1194982" y="1102706"/>
                      <a:pt x="1199649" y="1108326"/>
                    </a:cubicBezTo>
                    <a:lnTo>
                      <a:pt x="975621" y="1336068"/>
                    </a:lnTo>
                    <a:lnTo>
                      <a:pt x="906755" y="1405982"/>
                    </a:lnTo>
                    <a:close/>
                    <a:moveTo>
                      <a:pt x="1015055" y="243455"/>
                    </a:moveTo>
                    <a:cubicBezTo>
                      <a:pt x="1011435" y="249647"/>
                      <a:pt x="1009625" y="256409"/>
                      <a:pt x="1009149" y="263077"/>
                    </a:cubicBezTo>
                    <a:lnTo>
                      <a:pt x="671393" y="273745"/>
                    </a:lnTo>
                    <a:cubicBezTo>
                      <a:pt x="671107" y="254123"/>
                      <a:pt x="663963" y="234978"/>
                      <a:pt x="651104" y="219929"/>
                    </a:cubicBezTo>
                    <a:lnTo>
                      <a:pt x="776263" y="74768"/>
                    </a:lnTo>
                    <a:cubicBezTo>
                      <a:pt x="777025" y="75244"/>
                      <a:pt x="777596" y="75911"/>
                      <a:pt x="778454" y="76292"/>
                    </a:cubicBezTo>
                    <a:cubicBezTo>
                      <a:pt x="794170" y="85531"/>
                      <a:pt x="813410" y="82864"/>
                      <a:pt x="826269" y="71339"/>
                    </a:cubicBezTo>
                    <a:lnTo>
                      <a:pt x="1017436" y="240217"/>
                    </a:lnTo>
                    <a:cubicBezTo>
                      <a:pt x="1016579" y="241265"/>
                      <a:pt x="1015721" y="242312"/>
                      <a:pt x="1015055" y="243455"/>
                    </a:cubicBezTo>
                    <a:close/>
                    <a:moveTo>
                      <a:pt x="217812" y="496439"/>
                    </a:moveTo>
                    <a:lnTo>
                      <a:pt x="392882" y="747328"/>
                    </a:lnTo>
                    <a:cubicBezTo>
                      <a:pt x="388691" y="750852"/>
                      <a:pt x="384881" y="755043"/>
                      <a:pt x="382023" y="759996"/>
                    </a:cubicBezTo>
                    <a:cubicBezTo>
                      <a:pt x="375927" y="770474"/>
                      <a:pt x="374213" y="782190"/>
                      <a:pt x="376022" y="793334"/>
                    </a:cubicBezTo>
                    <a:lnTo>
                      <a:pt x="98559" y="866581"/>
                    </a:lnTo>
                    <a:cubicBezTo>
                      <a:pt x="95321" y="858294"/>
                      <a:pt x="89510" y="851055"/>
                      <a:pt x="81319" y="846197"/>
                    </a:cubicBezTo>
                    <a:cubicBezTo>
                      <a:pt x="80176" y="845531"/>
                      <a:pt x="78938" y="845150"/>
                      <a:pt x="77795" y="844578"/>
                    </a:cubicBezTo>
                    <a:lnTo>
                      <a:pt x="190475" y="500440"/>
                    </a:lnTo>
                    <a:cubicBezTo>
                      <a:pt x="199905" y="502345"/>
                      <a:pt x="209525" y="500916"/>
                      <a:pt x="217812" y="496439"/>
                    </a:cubicBezTo>
                    <a:close/>
                    <a:moveTo>
                      <a:pt x="913613" y="1412554"/>
                    </a:moveTo>
                    <a:lnTo>
                      <a:pt x="1206412" y="1114898"/>
                    </a:lnTo>
                    <a:cubicBezTo>
                      <a:pt x="1208126" y="1116231"/>
                      <a:pt x="1209746" y="1117565"/>
                      <a:pt x="1211651" y="1118708"/>
                    </a:cubicBezTo>
                    <a:cubicBezTo>
                      <a:pt x="1218890" y="1122899"/>
                      <a:pt x="1226700" y="1124709"/>
                      <a:pt x="1234511" y="1124709"/>
                    </a:cubicBezTo>
                    <a:lnTo>
                      <a:pt x="1250513" y="1280633"/>
                    </a:lnTo>
                    <a:cubicBezTo>
                      <a:pt x="1241178" y="1282823"/>
                      <a:pt x="1232701" y="1288634"/>
                      <a:pt x="1227557" y="1297587"/>
                    </a:cubicBezTo>
                    <a:cubicBezTo>
                      <a:pt x="1222985" y="1305398"/>
                      <a:pt x="1221842" y="1314256"/>
                      <a:pt x="1223366" y="1322543"/>
                    </a:cubicBezTo>
                    <a:lnTo>
                      <a:pt x="918947" y="1421127"/>
                    </a:lnTo>
                    <a:cubicBezTo>
                      <a:pt x="917519" y="1418079"/>
                      <a:pt x="915709" y="1415221"/>
                      <a:pt x="913613" y="1412554"/>
                    </a:cubicBezTo>
                    <a:close/>
                    <a:moveTo>
                      <a:pt x="1270420" y="1051461"/>
                    </a:moveTo>
                    <a:cubicBezTo>
                      <a:pt x="1266991" y="1047080"/>
                      <a:pt x="1262705" y="1043174"/>
                      <a:pt x="1257561" y="1040126"/>
                    </a:cubicBezTo>
                    <a:cubicBezTo>
                      <a:pt x="1255275" y="1038793"/>
                      <a:pt x="1252799" y="1037745"/>
                      <a:pt x="1250417" y="1036888"/>
                    </a:cubicBezTo>
                    <a:lnTo>
                      <a:pt x="1355097" y="628742"/>
                    </a:lnTo>
                    <a:cubicBezTo>
                      <a:pt x="1359669" y="629409"/>
                      <a:pt x="1364146" y="629218"/>
                      <a:pt x="1368623" y="628551"/>
                    </a:cubicBezTo>
                    <a:lnTo>
                      <a:pt x="1442918" y="910301"/>
                    </a:lnTo>
                    <a:cubicBezTo>
                      <a:pt x="1437584" y="913349"/>
                      <a:pt x="1432821" y="917730"/>
                      <a:pt x="1429487" y="923445"/>
                    </a:cubicBezTo>
                    <a:cubicBezTo>
                      <a:pt x="1423868" y="933065"/>
                      <a:pt x="1423296" y="944115"/>
                      <a:pt x="1426725" y="953830"/>
                    </a:cubicBezTo>
                    <a:lnTo>
                      <a:pt x="1282231" y="1044032"/>
                    </a:lnTo>
                    <a:lnTo>
                      <a:pt x="1270420" y="1051461"/>
                    </a:lnTo>
                    <a:close/>
                    <a:moveTo>
                      <a:pt x="1414152" y="763806"/>
                    </a:moveTo>
                    <a:lnTo>
                      <a:pt x="1377862" y="626265"/>
                    </a:lnTo>
                    <a:cubicBezTo>
                      <a:pt x="1387196" y="622741"/>
                      <a:pt x="1395578" y="616264"/>
                      <a:pt x="1401008" y="606930"/>
                    </a:cubicBezTo>
                    <a:cubicBezTo>
                      <a:pt x="1404056" y="601596"/>
                      <a:pt x="1405961" y="595976"/>
                      <a:pt x="1406723" y="590261"/>
                    </a:cubicBezTo>
                    <a:lnTo>
                      <a:pt x="1407961" y="590261"/>
                    </a:lnTo>
                    <a:cubicBezTo>
                      <a:pt x="1409009" y="603120"/>
                      <a:pt x="1416057" y="615216"/>
                      <a:pt x="1428059" y="622265"/>
                    </a:cubicBezTo>
                    <a:cubicBezTo>
                      <a:pt x="1433393" y="625408"/>
                      <a:pt x="1439108" y="627027"/>
                      <a:pt x="1444823" y="627599"/>
                    </a:cubicBezTo>
                    <a:lnTo>
                      <a:pt x="1450442" y="901443"/>
                    </a:lnTo>
                    <a:lnTo>
                      <a:pt x="1414152" y="763806"/>
                    </a:lnTo>
                    <a:close/>
                    <a:moveTo>
                      <a:pt x="760737" y="54860"/>
                    </a:moveTo>
                    <a:cubicBezTo>
                      <a:pt x="762547" y="59909"/>
                      <a:pt x="765309" y="64481"/>
                      <a:pt x="769024" y="68576"/>
                    </a:cubicBezTo>
                    <a:lnTo>
                      <a:pt x="759975" y="79054"/>
                    </a:lnTo>
                    <a:lnTo>
                      <a:pt x="644437" y="212975"/>
                    </a:lnTo>
                    <a:cubicBezTo>
                      <a:pt x="639960" y="208784"/>
                      <a:pt x="635007" y="204974"/>
                      <a:pt x="629483" y="201831"/>
                    </a:cubicBezTo>
                    <a:cubicBezTo>
                      <a:pt x="589001" y="178209"/>
                      <a:pt x="537090" y="191735"/>
                      <a:pt x="513468" y="232216"/>
                    </a:cubicBezTo>
                    <a:cubicBezTo>
                      <a:pt x="513278" y="232502"/>
                      <a:pt x="513182" y="232692"/>
                      <a:pt x="513087" y="232978"/>
                    </a:cubicBezTo>
                    <a:lnTo>
                      <a:pt x="382690" y="162493"/>
                    </a:lnTo>
                    <a:cubicBezTo>
                      <a:pt x="385262" y="156111"/>
                      <a:pt x="386119" y="149348"/>
                      <a:pt x="385357" y="142776"/>
                    </a:cubicBezTo>
                    <a:lnTo>
                      <a:pt x="534804" y="107724"/>
                    </a:lnTo>
                    <a:lnTo>
                      <a:pt x="760737" y="54860"/>
                    </a:lnTo>
                    <a:close/>
                    <a:moveTo>
                      <a:pt x="177902" y="495868"/>
                    </a:moveTo>
                    <a:cubicBezTo>
                      <a:pt x="179045" y="496535"/>
                      <a:pt x="180284" y="496916"/>
                      <a:pt x="181427" y="497487"/>
                    </a:cubicBezTo>
                    <a:lnTo>
                      <a:pt x="68746" y="841721"/>
                    </a:lnTo>
                    <a:cubicBezTo>
                      <a:pt x="67317" y="841435"/>
                      <a:pt x="65793" y="841149"/>
                      <a:pt x="64364" y="841054"/>
                    </a:cubicBezTo>
                    <a:lnTo>
                      <a:pt x="57697" y="591118"/>
                    </a:lnTo>
                    <a:lnTo>
                      <a:pt x="56459" y="543874"/>
                    </a:lnTo>
                    <a:cubicBezTo>
                      <a:pt x="71603" y="542064"/>
                      <a:pt x="85796" y="533587"/>
                      <a:pt x="94082" y="519395"/>
                    </a:cubicBezTo>
                    <a:cubicBezTo>
                      <a:pt x="99416" y="510346"/>
                      <a:pt x="101512" y="500345"/>
                      <a:pt x="100845" y="490629"/>
                    </a:cubicBezTo>
                    <a:lnTo>
                      <a:pt x="160472" y="475294"/>
                    </a:lnTo>
                    <a:cubicBezTo>
                      <a:pt x="163710" y="483581"/>
                      <a:pt x="169520" y="491010"/>
                      <a:pt x="177902" y="495868"/>
                    </a:cubicBezTo>
                    <a:close/>
                    <a:moveTo>
                      <a:pt x="54839" y="841340"/>
                    </a:moveTo>
                    <a:cubicBezTo>
                      <a:pt x="51315" y="841816"/>
                      <a:pt x="47791" y="842769"/>
                      <a:pt x="44552" y="844197"/>
                    </a:cubicBezTo>
                    <a:cubicBezTo>
                      <a:pt x="42838" y="843911"/>
                      <a:pt x="41123" y="843816"/>
                      <a:pt x="39409" y="843721"/>
                    </a:cubicBezTo>
                    <a:lnTo>
                      <a:pt x="49220" y="630075"/>
                    </a:lnTo>
                    <a:lnTo>
                      <a:pt x="54839" y="841340"/>
                    </a:lnTo>
                    <a:close/>
                    <a:moveTo>
                      <a:pt x="67317" y="921826"/>
                    </a:moveTo>
                    <a:lnTo>
                      <a:pt x="77604" y="957449"/>
                    </a:lnTo>
                    <a:lnTo>
                      <a:pt x="127515" y="1130138"/>
                    </a:lnTo>
                    <a:lnTo>
                      <a:pt x="49220" y="920874"/>
                    </a:lnTo>
                    <a:cubicBezTo>
                      <a:pt x="55220" y="922588"/>
                      <a:pt x="61412" y="922874"/>
                      <a:pt x="67317" y="921826"/>
                    </a:cubicBezTo>
                    <a:close/>
                    <a:moveTo>
                      <a:pt x="76461" y="919254"/>
                    </a:moveTo>
                    <a:cubicBezTo>
                      <a:pt x="78747" y="918302"/>
                      <a:pt x="80938" y="917063"/>
                      <a:pt x="83033" y="915730"/>
                    </a:cubicBezTo>
                    <a:lnTo>
                      <a:pt x="340018" y="1221768"/>
                    </a:lnTo>
                    <a:cubicBezTo>
                      <a:pt x="335446" y="1226150"/>
                      <a:pt x="331350" y="1231198"/>
                      <a:pt x="327921" y="1237008"/>
                    </a:cubicBezTo>
                    <a:cubicBezTo>
                      <a:pt x="323540" y="1244438"/>
                      <a:pt x="320873" y="1252343"/>
                      <a:pt x="319444" y="1260345"/>
                    </a:cubicBezTo>
                    <a:lnTo>
                      <a:pt x="202953" y="1247486"/>
                    </a:lnTo>
                    <a:cubicBezTo>
                      <a:pt x="202667" y="1235294"/>
                      <a:pt x="196381" y="1223483"/>
                      <a:pt x="185046" y="1216911"/>
                    </a:cubicBezTo>
                    <a:cubicBezTo>
                      <a:pt x="177617" y="1212529"/>
                      <a:pt x="169235" y="1211291"/>
                      <a:pt x="161234" y="1212529"/>
                    </a:cubicBezTo>
                    <a:lnTo>
                      <a:pt x="96083" y="987358"/>
                    </a:lnTo>
                    <a:lnTo>
                      <a:pt x="76461" y="919254"/>
                    </a:lnTo>
                    <a:close/>
                    <a:moveTo>
                      <a:pt x="201905" y="1257011"/>
                    </a:moveTo>
                    <a:lnTo>
                      <a:pt x="318396" y="1269870"/>
                    </a:lnTo>
                    <a:cubicBezTo>
                      <a:pt x="317348" y="1295206"/>
                      <a:pt x="329921" y="1320257"/>
                      <a:pt x="353353" y="1333973"/>
                    </a:cubicBezTo>
                    <a:cubicBezTo>
                      <a:pt x="373641" y="1345879"/>
                      <a:pt x="397358" y="1346355"/>
                      <a:pt x="417361" y="1337688"/>
                    </a:cubicBezTo>
                    <a:lnTo>
                      <a:pt x="474320" y="1447606"/>
                    </a:lnTo>
                    <a:cubicBezTo>
                      <a:pt x="472130" y="1449130"/>
                      <a:pt x="470129" y="1450845"/>
                      <a:pt x="468224" y="1452845"/>
                    </a:cubicBezTo>
                    <a:lnTo>
                      <a:pt x="198857" y="1265012"/>
                    </a:lnTo>
                    <a:cubicBezTo>
                      <a:pt x="200286" y="1262440"/>
                      <a:pt x="201239" y="1259773"/>
                      <a:pt x="201905" y="1257011"/>
                    </a:cubicBezTo>
                    <a:close/>
                    <a:moveTo>
                      <a:pt x="1413390" y="566162"/>
                    </a:moveTo>
                    <a:cubicBezTo>
                      <a:pt x="1410723" y="570734"/>
                      <a:pt x="1409104" y="575687"/>
                      <a:pt x="1408342" y="580640"/>
                    </a:cubicBezTo>
                    <a:lnTo>
                      <a:pt x="1407104" y="580640"/>
                    </a:lnTo>
                    <a:cubicBezTo>
                      <a:pt x="1406056" y="566162"/>
                      <a:pt x="1398150" y="552447"/>
                      <a:pt x="1384720" y="544541"/>
                    </a:cubicBezTo>
                    <a:cubicBezTo>
                      <a:pt x="1374338" y="538445"/>
                      <a:pt x="1362431" y="537111"/>
                      <a:pt x="1351573" y="539588"/>
                    </a:cubicBezTo>
                    <a:lnTo>
                      <a:pt x="1292232" y="367185"/>
                    </a:lnTo>
                    <a:lnTo>
                      <a:pt x="1258704" y="269840"/>
                    </a:lnTo>
                    <a:lnTo>
                      <a:pt x="1424153" y="554066"/>
                    </a:lnTo>
                    <a:cubicBezTo>
                      <a:pt x="1419962" y="557304"/>
                      <a:pt x="1416248" y="561305"/>
                      <a:pt x="1413390" y="566162"/>
                    </a:cubicBezTo>
                    <a:close/>
                    <a:moveTo>
                      <a:pt x="1197839" y="229644"/>
                    </a:moveTo>
                    <a:lnTo>
                      <a:pt x="1097255" y="251933"/>
                    </a:lnTo>
                    <a:cubicBezTo>
                      <a:pt x="1093922" y="241836"/>
                      <a:pt x="1087159" y="232883"/>
                      <a:pt x="1077253" y="227072"/>
                    </a:cubicBezTo>
                    <a:cubicBezTo>
                      <a:pt x="1059632" y="216785"/>
                      <a:pt x="1038010" y="219833"/>
                      <a:pt x="1023722" y="232978"/>
                    </a:cubicBezTo>
                    <a:lnTo>
                      <a:pt x="832556" y="64195"/>
                    </a:lnTo>
                    <a:cubicBezTo>
                      <a:pt x="833127" y="63338"/>
                      <a:pt x="833889" y="62576"/>
                      <a:pt x="834365" y="61623"/>
                    </a:cubicBezTo>
                    <a:cubicBezTo>
                      <a:pt x="834461" y="61433"/>
                      <a:pt x="834556" y="61242"/>
                      <a:pt x="834651" y="61052"/>
                    </a:cubicBezTo>
                    <a:lnTo>
                      <a:pt x="886943" y="83054"/>
                    </a:lnTo>
                    <a:lnTo>
                      <a:pt x="1199268" y="214214"/>
                    </a:lnTo>
                    <a:cubicBezTo>
                      <a:pt x="1197839" y="219357"/>
                      <a:pt x="1197363" y="224501"/>
                      <a:pt x="1197839" y="229644"/>
                    </a:cubicBezTo>
                    <a:close/>
                    <a:moveTo>
                      <a:pt x="638627" y="73625"/>
                    </a:moveTo>
                    <a:lnTo>
                      <a:pt x="622148" y="77530"/>
                    </a:lnTo>
                    <a:cubicBezTo>
                      <a:pt x="624434" y="75244"/>
                      <a:pt x="626625" y="72863"/>
                      <a:pt x="628340" y="69910"/>
                    </a:cubicBezTo>
                    <a:cubicBezTo>
                      <a:pt x="630435" y="66290"/>
                      <a:pt x="631673" y="62480"/>
                      <a:pt x="632435" y="58670"/>
                    </a:cubicBezTo>
                    <a:lnTo>
                      <a:pt x="737401" y="50479"/>
                    </a:lnTo>
                    <a:lnTo>
                      <a:pt x="638627" y="73625"/>
                    </a:lnTo>
                    <a:close/>
                    <a:moveTo>
                      <a:pt x="578429" y="82959"/>
                    </a:moveTo>
                    <a:cubicBezTo>
                      <a:pt x="580715" y="84293"/>
                      <a:pt x="583096" y="85340"/>
                      <a:pt x="585477" y="86102"/>
                    </a:cubicBezTo>
                    <a:lnTo>
                      <a:pt x="414313" y="126203"/>
                    </a:lnTo>
                    <a:lnTo>
                      <a:pt x="565094" y="69243"/>
                    </a:lnTo>
                    <a:cubicBezTo>
                      <a:pt x="568237" y="74672"/>
                      <a:pt x="572618" y="79530"/>
                      <a:pt x="578429" y="82959"/>
                    </a:cubicBezTo>
                    <a:close/>
                    <a:moveTo>
                      <a:pt x="323254" y="182114"/>
                    </a:moveTo>
                    <a:lnTo>
                      <a:pt x="211430" y="421668"/>
                    </a:lnTo>
                    <a:cubicBezTo>
                      <a:pt x="193428" y="415667"/>
                      <a:pt x="173140" y="422811"/>
                      <a:pt x="163234" y="439861"/>
                    </a:cubicBezTo>
                    <a:cubicBezTo>
                      <a:pt x="158471" y="448053"/>
                      <a:pt x="156947" y="457292"/>
                      <a:pt x="158186" y="466055"/>
                    </a:cubicBezTo>
                    <a:lnTo>
                      <a:pt x="99416" y="481199"/>
                    </a:lnTo>
                    <a:cubicBezTo>
                      <a:pt x="97511" y="473675"/>
                      <a:pt x="93606" y="466817"/>
                      <a:pt x="88463" y="460911"/>
                    </a:cubicBezTo>
                    <a:lnTo>
                      <a:pt x="322397" y="181638"/>
                    </a:lnTo>
                    <a:cubicBezTo>
                      <a:pt x="322682" y="181733"/>
                      <a:pt x="322968" y="181924"/>
                      <a:pt x="323254" y="182114"/>
                    </a:cubicBezTo>
                    <a:close/>
                    <a:moveTo>
                      <a:pt x="558331" y="1475705"/>
                    </a:moveTo>
                    <a:lnTo>
                      <a:pt x="841890" y="1446939"/>
                    </a:lnTo>
                    <a:cubicBezTo>
                      <a:pt x="844271" y="1457702"/>
                      <a:pt x="850844" y="1467418"/>
                      <a:pt x="861035" y="1473419"/>
                    </a:cubicBezTo>
                    <a:cubicBezTo>
                      <a:pt x="866274" y="1476467"/>
                      <a:pt x="871894" y="1478181"/>
                      <a:pt x="877514" y="1478753"/>
                    </a:cubicBezTo>
                    <a:cubicBezTo>
                      <a:pt x="877323" y="1479039"/>
                      <a:pt x="877133" y="1479229"/>
                      <a:pt x="876942" y="1479515"/>
                    </a:cubicBezTo>
                    <a:cubicBezTo>
                      <a:pt x="874751" y="1483325"/>
                      <a:pt x="873418" y="1487325"/>
                      <a:pt x="872656" y="1491326"/>
                    </a:cubicBezTo>
                    <a:lnTo>
                      <a:pt x="692157" y="1482277"/>
                    </a:lnTo>
                    <a:lnTo>
                      <a:pt x="558331" y="1475705"/>
                    </a:lnTo>
                    <a:close/>
                    <a:moveTo>
                      <a:pt x="926758" y="1466561"/>
                    </a:moveTo>
                    <a:cubicBezTo>
                      <a:pt x="922853" y="1464275"/>
                      <a:pt x="918757" y="1462941"/>
                      <a:pt x="914566" y="1462275"/>
                    </a:cubicBezTo>
                    <a:cubicBezTo>
                      <a:pt x="915423" y="1461131"/>
                      <a:pt x="916280" y="1460084"/>
                      <a:pt x="917042" y="1458846"/>
                    </a:cubicBezTo>
                    <a:cubicBezTo>
                      <a:pt x="922281" y="1449892"/>
                      <a:pt x="923615" y="1439700"/>
                      <a:pt x="921710" y="1430271"/>
                    </a:cubicBezTo>
                    <a:lnTo>
                      <a:pt x="1106590" y="1370454"/>
                    </a:lnTo>
                    <a:lnTo>
                      <a:pt x="1205840" y="1338354"/>
                    </a:lnTo>
                    <a:lnTo>
                      <a:pt x="938188" y="1477229"/>
                    </a:lnTo>
                    <a:cubicBezTo>
                      <a:pt x="935235" y="1472943"/>
                      <a:pt x="931425" y="1469323"/>
                      <a:pt x="926758" y="1466561"/>
                    </a:cubicBezTo>
                    <a:close/>
                    <a:moveTo>
                      <a:pt x="1271468" y="1281966"/>
                    </a:moveTo>
                    <a:cubicBezTo>
                      <a:pt x="1267753" y="1280538"/>
                      <a:pt x="1263848" y="1279966"/>
                      <a:pt x="1259942" y="1279871"/>
                    </a:cubicBezTo>
                    <a:lnTo>
                      <a:pt x="1243845" y="1123851"/>
                    </a:lnTo>
                    <a:cubicBezTo>
                      <a:pt x="1255942" y="1121280"/>
                      <a:pt x="1266991" y="1113945"/>
                      <a:pt x="1273754" y="1102420"/>
                    </a:cubicBezTo>
                    <a:cubicBezTo>
                      <a:pt x="1281755" y="1088799"/>
                      <a:pt x="1281755" y="1072702"/>
                      <a:pt x="1275373" y="1059558"/>
                    </a:cubicBezTo>
                    <a:lnTo>
                      <a:pt x="1430916" y="962403"/>
                    </a:lnTo>
                    <a:cubicBezTo>
                      <a:pt x="1432440" y="964593"/>
                      <a:pt x="1434155" y="966689"/>
                      <a:pt x="1436155" y="968594"/>
                    </a:cubicBezTo>
                    <a:lnTo>
                      <a:pt x="1376052" y="1082894"/>
                    </a:lnTo>
                    <a:lnTo>
                      <a:pt x="1271468" y="1281966"/>
                    </a:lnTo>
                    <a:close/>
                  </a:path>
                </a:pathLst>
              </a:custGeom>
              <a:solidFill>
                <a:schemeClr val="bg1"/>
              </a:solidFill>
              <a:ln w="78105"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68928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Slide with Gray Graphic">
    <p:bg>
      <p:bgPr>
        <a:solidFill>
          <a:schemeClr val="bg1"/>
        </a:solidFill>
        <a:effectLst/>
      </p:bgPr>
    </p:bg>
    <p:spTree>
      <p:nvGrpSpPr>
        <p:cNvPr id="1" name=""/>
        <p:cNvGrpSpPr/>
        <p:nvPr/>
      </p:nvGrpSpPr>
      <p:grpSpPr>
        <a:xfrm>
          <a:off x="0" y="0"/>
          <a:ext cx="0" cy="0"/>
          <a:chOff x="0" y="0"/>
          <a:chExt cx="0" cy="0"/>
        </a:xfrm>
      </p:grpSpPr>
      <p:sp>
        <p:nvSpPr>
          <p:cNvPr id="31" name="Rectangle 55">
            <a:extLst>
              <a:ext uri="{FF2B5EF4-FFF2-40B4-BE49-F238E27FC236}">
                <a16:creationId xmlns:a16="http://schemas.microsoft.com/office/drawing/2014/main" id="{7AA6FA33-ABED-47AD-92E6-B82CD506D6E9}"/>
              </a:ext>
            </a:extLst>
          </p:cNvPr>
          <p:cNvSpPr/>
          <p:nvPr userDrawn="1"/>
        </p:nvSpPr>
        <p:spPr bwMode="auto">
          <a:xfrm>
            <a:off x="4275100" y="0"/>
            <a:ext cx="7916900" cy="6858000"/>
          </a:xfrm>
          <a:custGeom>
            <a:avLst/>
            <a:gdLst>
              <a:gd name="connsiteX0" fmla="*/ 0 w 6431000"/>
              <a:gd name="connsiteY0" fmla="*/ 0 h 6858000"/>
              <a:gd name="connsiteX1" fmla="*/ 6431000 w 6431000"/>
              <a:gd name="connsiteY1" fmla="*/ 0 h 6858000"/>
              <a:gd name="connsiteX2" fmla="*/ 6431000 w 6431000"/>
              <a:gd name="connsiteY2" fmla="*/ 6858000 h 6858000"/>
              <a:gd name="connsiteX3" fmla="*/ 0 w 6431000"/>
              <a:gd name="connsiteY3" fmla="*/ 6858000 h 6858000"/>
              <a:gd name="connsiteX4" fmla="*/ 0 w 6431000"/>
              <a:gd name="connsiteY4" fmla="*/ 0 h 6858000"/>
              <a:gd name="connsiteX0" fmla="*/ 1485900 w 7916900"/>
              <a:gd name="connsiteY0" fmla="*/ 0 h 6858000"/>
              <a:gd name="connsiteX1" fmla="*/ 7916900 w 7916900"/>
              <a:gd name="connsiteY1" fmla="*/ 0 h 6858000"/>
              <a:gd name="connsiteX2" fmla="*/ 7916900 w 7916900"/>
              <a:gd name="connsiteY2" fmla="*/ 6858000 h 6858000"/>
              <a:gd name="connsiteX3" fmla="*/ 0 w 7916900"/>
              <a:gd name="connsiteY3" fmla="*/ 6858000 h 6858000"/>
              <a:gd name="connsiteX4" fmla="*/ 1485900 w 7916900"/>
              <a:gd name="connsiteY4" fmla="*/ 0 h 6858000"/>
              <a:gd name="connsiteX0" fmla="*/ 2438400 w 7916900"/>
              <a:gd name="connsiteY0" fmla="*/ 0 h 6858000"/>
              <a:gd name="connsiteX1" fmla="*/ 7916900 w 7916900"/>
              <a:gd name="connsiteY1" fmla="*/ 0 h 6858000"/>
              <a:gd name="connsiteX2" fmla="*/ 7916900 w 7916900"/>
              <a:gd name="connsiteY2" fmla="*/ 6858000 h 6858000"/>
              <a:gd name="connsiteX3" fmla="*/ 0 w 7916900"/>
              <a:gd name="connsiteY3" fmla="*/ 6858000 h 6858000"/>
              <a:gd name="connsiteX4" fmla="*/ 2438400 w 7916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900" h="6858000">
                <a:moveTo>
                  <a:pt x="2438400" y="0"/>
                </a:moveTo>
                <a:lnTo>
                  <a:pt x="7916900" y="0"/>
                </a:lnTo>
                <a:lnTo>
                  <a:pt x="7916900" y="6858000"/>
                </a:lnTo>
                <a:lnTo>
                  <a:pt x="0" y="6858000"/>
                </a:lnTo>
                <a:lnTo>
                  <a:pt x="2438400" y="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895907EE-D76C-48B1-A4EA-873CF299462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0293" y="828673"/>
            <a:ext cx="4910329" cy="4910329"/>
          </a:xfrm>
          <a:prstGeom prst="rect">
            <a:avLst/>
          </a:prstGeom>
        </p:spPr>
      </p:pic>
      <p:pic>
        <p:nvPicPr>
          <p:cNvPr id="30" name="Picture 29" descr="Logo&#10;&#10;Description automatically generated with medium confidence">
            <a:extLst>
              <a:ext uri="{FF2B5EF4-FFF2-40B4-BE49-F238E27FC236}">
                <a16:creationId xmlns:a16="http://schemas.microsoft.com/office/drawing/2014/main" id="{2CC32BBE-AC0F-42AD-B25D-6F009DDD3D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15" t="32087" r="7315" b="32087"/>
          <a:stretch/>
        </p:blipFill>
        <p:spPr>
          <a:xfrm>
            <a:off x="395287" y="411485"/>
            <a:ext cx="2134901" cy="224986"/>
          </a:xfrm>
          <a:prstGeom prst="rect">
            <a:avLst/>
          </a:prstGeom>
        </p:spPr>
      </p:pic>
      <p:sp>
        <p:nvSpPr>
          <p:cNvPr id="32" name="AutoShape 2">
            <a:extLst>
              <a:ext uri="{FF2B5EF4-FFF2-40B4-BE49-F238E27FC236}">
                <a16:creationId xmlns:a16="http://schemas.microsoft.com/office/drawing/2014/main" id="{F8FE49FE-FDFC-4714-A479-AB7164BCC87C}"/>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Parallelogram 34">
            <a:extLst>
              <a:ext uri="{FF2B5EF4-FFF2-40B4-BE49-F238E27FC236}">
                <a16:creationId xmlns:a16="http://schemas.microsoft.com/office/drawing/2014/main" id="{DB4EBAC8-260C-4AD8-BFE0-7B27E721DD00}"/>
              </a:ext>
            </a:extLst>
          </p:cNvPr>
          <p:cNvSpPr/>
          <p:nvPr userDrawn="1"/>
        </p:nvSpPr>
        <p:spPr bwMode="auto">
          <a:xfrm>
            <a:off x="-1219815" y="2261419"/>
            <a:ext cx="7502627" cy="1683570"/>
          </a:xfrm>
          <a:prstGeom prst="parallelogram">
            <a:avLst>
              <a:gd name="adj" fmla="val 35512"/>
            </a:avLst>
          </a:prstGeom>
          <a:gradFill flip="none" rotWithShape="1">
            <a:gsLst>
              <a:gs pos="97464">
                <a:schemeClr val="accent5"/>
              </a:gs>
              <a:gs pos="0">
                <a:schemeClr val="accent6"/>
              </a:gs>
            </a:gsLst>
            <a:lin ang="0" scaled="1"/>
            <a:tileRect/>
          </a:gradFill>
          <a:ln>
            <a:noFill/>
            <a:headEnd type="none" w="med" len="med"/>
            <a:tailEnd type="none" w="med" len="med"/>
          </a:ln>
          <a:effectLst>
            <a:outerShdw blurRad="508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11F388B0-30E6-44EE-81A2-AFB0A5D180C9}"/>
              </a:ext>
            </a:extLst>
          </p:cNvPr>
          <p:cNvSpPr/>
          <p:nvPr userDrawn="1"/>
        </p:nvSpPr>
        <p:spPr bwMode="auto">
          <a:xfrm flipH="1" flipV="1">
            <a:off x="0" y="526268"/>
            <a:ext cx="6900454" cy="5863520"/>
          </a:xfrm>
          <a:custGeom>
            <a:avLst/>
            <a:gdLst>
              <a:gd name="connsiteX0" fmla="*/ 6900454 w 6900454"/>
              <a:gd name="connsiteY0" fmla="*/ 5863520 h 5863520"/>
              <a:gd name="connsiteX1" fmla="*/ 6768868 w 6900454"/>
              <a:gd name="connsiteY1" fmla="*/ 5863520 h 5863520"/>
              <a:gd name="connsiteX2" fmla="*/ 6752816 w 6900454"/>
              <a:gd name="connsiteY2" fmla="*/ 5863520 h 5863520"/>
              <a:gd name="connsiteX3" fmla="*/ 0 w 6900454"/>
              <a:gd name="connsiteY3" fmla="*/ 5863520 h 5863520"/>
              <a:gd name="connsiteX4" fmla="*/ 2084807 w 6900454"/>
              <a:gd name="connsiteY4" fmla="*/ 0 h 5863520"/>
              <a:gd name="connsiteX5" fmla="*/ 6752816 w 6900454"/>
              <a:gd name="connsiteY5" fmla="*/ 0 h 5863520"/>
              <a:gd name="connsiteX6" fmla="*/ 6768868 w 6900454"/>
              <a:gd name="connsiteY6" fmla="*/ 0 h 5863520"/>
              <a:gd name="connsiteX7" fmla="*/ 6900454 w 6900454"/>
              <a:gd name="connsiteY7" fmla="*/ 0 h 5863520"/>
              <a:gd name="connsiteX0" fmla="*/ 6900454 w 6991894"/>
              <a:gd name="connsiteY0" fmla="*/ 5863520 h 5954960"/>
              <a:gd name="connsiteX1" fmla="*/ 6768868 w 6991894"/>
              <a:gd name="connsiteY1" fmla="*/ 5863520 h 5954960"/>
              <a:gd name="connsiteX2" fmla="*/ 6752816 w 6991894"/>
              <a:gd name="connsiteY2" fmla="*/ 5863520 h 5954960"/>
              <a:gd name="connsiteX3" fmla="*/ 0 w 6991894"/>
              <a:gd name="connsiteY3" fmla="*/ 5863520 h 5954960"/>
              <a:gd name="connsiteX4" fmla="*/ 2084807 w 6991894"/>
              <a:gd name="connsiteY4" fmla="*/ 0 h 5954960"/>
              <a:gd name="connsiteX5" fmla="*/ 6752816 w 6991894"/>
              <a:gd name="connsiteY5" fmla="*/ 0 h 5954960"/>
              <a:gd name="connsiteX6" fmla="*/ 6768868 w 6991894"/>
              <a:gd name="connsiteY6" fmla="*/ 0 h 5954960"/>
              <a:gd name="connsiteX7" fmla="*/ 6900454 w 6991894"/>
              <a:gd name="connsiteY7" fmla="*/ 0 h 5954960"/>
              <a:gd name="connsiteX8" fmla="*/ 6991894 w 6991894"/>
              <a:gd name="connsiteY8" fmla="*/ 5954960 h 5954960"/>
              <a:gd name="connsiteX0" fmla="*/ 6900454 w 6900454"/>
              <a:gd name="connsiteY0" fmla="*/ 5863520 h 5863520"/>
              <a:gd name="connsiteX1" fmla="*/ 6768868 w 6900454"/>
              <a:gd name="connsiteY1" fmla="*/ 5863520 h 5863520"/>
              <a:gd name="connsiteX2" fmla="*/ 6752816 w 6900454"/>
              <a:gd name="connsiteY2" fmla="*/ 5863520 h 5863520"/>
              <a:gd name="connsiteX3" fmla="*/ 0 w 6900454"/>
              <a:gd name="connsiteY3" fmla="*/ 5863520 h 5863520"/>
              <a:gd name="connsiteX4" fmla="*/ 2084807 w 6900454"/>
              <a:gd name="connsiteY4" fmla="*/ 0 h 5863520"/>
              <a:gd name="connsiteX5" fmla="*/ 6752816 w 6900454"/>
              <a:gd name="connsiteY5" fmla="*/ 0 h 5863520"/>
              <a:gd name="connsiteX6" fmla="*/ 6768868 w 6900454"/>
              <a:gd name="connsiteY6" fmla="*/ 0 h 5863520"/>
              <a:gd name="connsiteX7" fmla="*/ 6900454 w 6900454"/>
              <a:gd name="connsiteY7" fmla="*/ 0 h 5863520"/>
              <a:gd name="connsiteX0" fmla="*/ 6900454 w 6900454"/>
              <a:gd name="connsiteY0" fmla="*/ 5863520 h 5871628"/>
              <a:gd name="connsiteX1" fmla="*/ 6768868 w 6900454"/>
              <a:gd name="connsiteY1" fmla="*/ 5863520 h 5871628"/>
              <a:gd name="connsiteX2" fmla="*/ 6752816 w 6900454"/>
              <a:gd name="connsiteY2" fmla="*/ 5863520 h 5871628"/>
              <a:gd name="connsiteX3" fmla="*/ 4202974 w 6900454"/>
              <a:gd name="connsiteY3" fmla="*/ 5871628 h 5871628"/>
              <a:gd name="connsiteX4" fmla="*/ 0 w 6900454"/>
              <a:gd name="connsiteY4" fmla="*/ 5863520 h 5871628"/>
              <a:gd name="connsiteX5" fmla="*/ 2084807 w 6900454"/>
              <a:gd name="connsiteY5" fmla="*/ 0 h 5871628"/>
              <a:gd name="connsiteX6" fmla="*/ 6752816 w 6900454"/>
              <a:gd name="connsiteY6" fmla="*/ 0 h 5871628"/>
              <a:gd name="connsiteX7" fmla="*/ 6768868 w 6900454"/>
              <a:gd name="connsiteY7" fmla="*/ 0 h 5871628"/>
              <a:gd name="connsiteX8" fmla="*/ 6900454 w 6900454"/>
              <a:gd name="connsiteY8" fmla="*/ 0 h 5871628"/>
              <a:gd name="connsiteX0" fmla="*/ 6768868 w 6900454"/>
              <a:gd name="connsiteY0" fmla="*/ 5863520 h 5871628"/>
              <a:gd name="connsiteX1" fmla="*/ 6752816 w 6900454"/>
              <a:gd name="connsiteY1" fmla="*/ 5863520 h 5871628"/>
              <a:gd name="connsiteX2" fmla="*/ 4202974 w 6900454"/>
              <a:gd name="connsiteY2" fmla="*/ 5871628 h 5871628"/>
              <a:gd name="connsiteX3" fmla="*/ 0 w 6900454"/>
              <a:gd name="connsiteY3" fmla="*/ 5863520 h 5871628"/>
              <a:gd name="connsiteX4" fmla="*/ 2084807 w 6900454"/>
              <a:gd name="connsiteY4" fmla="*/ 0 h 5871628"/>
              <a:gd name="connsiteX5" fmla="*/ 6752816 w 6900454"/>
              <a:gd name="connsiteY5" fmla="*/ 0 h 5871628"/>
              <a:gd name="connsiteX6" fmla="*/ 6768868 w 6900454"/>
              <a:gd name="connsiteY6" fmla="*/ 0 h 5871628"/>
              <a:gd name="connsiteX7" fmla="*/ 6900454 w 6900454"/>
              <a:gd name="connsiteY7" fmla="*/ 0 h 5871628"/>
              <a:gd name="connsiteX0" fmla="*/ 6752816 w 6900454"/>
              <a:gd name="connsiteY0" fmla="*/ 5863520 h 5871628"/>
              <a:gd name="connsiteX1" fmla="*/ 4202974 w 6900454"/>
              <a:gd name="connsiteY1" fmla="*/ 5871628 h 5871628"/>
              <a:gd name="connsiteX2" fmla="*/ 0 w 6900454"/>
              <a:gd name="connsiteY2" fmla="*/ 5863520 h 5871628"/>
              <a:gd name="connsiteX3" fmla="*/ 2084807 w 6900454"/>
              <a:gd name="connsiteY3" fmla="*/ 0 h 5871628"/>
              <a:gd name="connsiteX4" fmla="*/ 6752816 w 6900454"/>
              <a:gd name="connsiteY4" fmla="*/ 0 h 5871628"/>
              <a:gd name="connsiteX5" fmla="*/ 6768868 w 6900454"/>
              <a:gd name="connsiteY5" fmla="*/ 0 h 5871628"/>
              <a:gd name="connsiteX6" fmla="*/ 6900454 w 6900454"/>
              <a:gd name="connsiteY6" fmla="*/ 0 h 5871628"/>
              <a:gd name="connsiteX0" fmla="*/ 4202974 w 6900454"/>
              <a:gd name="connsiteY0" fmla="*/ 5871628 h 5871628"/>
              <a:gd name="connsiteX1" fmla="*/ 0 w 6900454"/>
              <a:gd name="connsiteY1" fmla="*/ 5863520 h 5871628"/>
              <a:gd name="connsiteX2" fmla="*/ 2084807 w 6900454"/>
              <a:gd name="connsiteY2" fmla="*/ 0 h 5871628"/>
              <a:gd name="connsiteX3" fmla="*/ 6752816 w 6900454"/>
              <a:gd name="connsiteY3" fmla="*/ 0 h 5871628"/>
              <a:gd name="connsiteX4" fmla="*/ 6768868 w 6900454"/>
              <a:gd name="connsiteY4" fmla="*/ 0 h 5871628"/>
              <a:gd name="connsiteX5" fmla="*/ 6900454 w 6900454"/>
              <a:gd name="connsiteY5" fmla="*/ 0 h 5871628"/>
              <a:gd name="connsiteX0" fmla="*/ 4190274 w 6900454"/>
              <a:gd name="connsiteY0" fmla="*/ 5858928 h 5863520"/>
              <a:gd name="connsiteX1" fmla="*/ 0 w 6900454"/>
              <a:gd name="connsiteY1" fmla="*/ 5863520 h 5863520"/>
              <a:gd name="connsiteX2" fmla="*/ 2084807 w 6900454"/>
              <a:gd name="connsiteY2" fmla="*/ 0 h 5863520"/>
              <a:gd name="connsiteX3" fmla="*/ 6752816 w 6900454"/>
              <a:gd name="connsiteY3" fmla="*/ 0 h 5863520"/>
              <a:gd name="connsiteX4" fmla="*/ 6768868 w 6900454"/>
              <a:gd name="connsiteY4" fmla="*/ 0 h 5863520"/>
              <a:gd name="connsiteX5" fmla="*/ 6900454 w 6900454"/>
              <a:gd name="connsiteY5" fmla="*/ 0 h 58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0454" h="5863520">
                <a:moveTo>
                  <a:pt x="4190274" y="5858928"/>
                </a:moveTo>
                <a:lnTo>
                  <a:pt x="0" y="5863520"/>
                </a:lnTo>
                <a:lnTo>
                  <a:pt x="2084807" y="0"/>
                </a:lnTo>
                <a:lnTo>
                  <a:pt x="6752816" y="0"/>
                </a:lnTo>
                <a:lnTo>
                  <a:pt x="6768868" y="0"/>
                </a:lnTo>
                <a:lnTo>
                  <a:pt x="6900454" y="0"/>
                </a:lnTo>
              </a:path>
            </a:pathLst>
          </a:custGeom>
          <a:noFill/>
          <a:ln w="6350">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419576" y="2355988"/>
            <a:ext cx="4762646" cy="1494432"/>
          </a:xfrm>
          <a:noFill/>
        </p:spPr>
        <p:txBody>
          <a:bodyPr lIns="0" tIns="91440" rIns="0" bIns="91440" anchor="ctr" anchorCtr="0"/>
          <a:lstStyle>
            <a:lvl1pPr marL="0" algn="l" defTabSz="914367" rtl="0" eaLnBrk="1" latinLnBrk="0" hangingPunct="1">
              <a:lnSpc>
                <a:spcPct val="90000"/>
              </a:lnSpc>
              <a:spcBef>
                <a:spcPct val="0"/>
              </a:spcBef>
              <a:buNone/>
              <a:defRPr lang="en-US" sz="4400" b="0" kern="1200" cap="none" spc="-100" baseline="0" dirty="0">
                <a:ln w="3175">
                  <a:noFill/>
                </a:ln>
                <a:solidFill>
                  <a:schemeClr val="tx2"/>
                </a:solidFill>
                <a:effectLst/>
                <a:latin typeface="Segoe UI Semibold"/>
                <a:ea typeface="+mn-ea"/>
                <a:cs typeface="Segoe UI" pitchFamily="34" charset="0"/>
              </a:defRPr>
            </a:lvl1pPr>
          </a:lstStyle>
          <a:p>
            <a:r>
              <a:rPr lang="en-US"/>
              <a:t>Presentation title</a:t>
            </a:r>
          </a:p>
        </p:txBody>
      </p:sp>
      <p:sp>
        <p:nvSpPr>
          <p:cNvPr id="18" name="Text Placeholder 17">
            <a:extLst>
              <a:ext uri="{FF2B5EF4-FFF2-40B4-BE49-F238E27FC236}">
                <a16:creationId xmlns:a16="http://schemas.microsoft.com/office/drawing/2014/main" id="{7CA0DE45-BB15-4011-A5BF-E29F152512E0}"/>
              </a:ext>
            </a:extLst>
          </p:cNvPr>
          <p:cNvSpPr>
            <a:spLocks noGrp="1"/>
          </p:cNvSpPr>
          <p:nvPr>
            <p:ph type="body" sz="quarter" idx="15" hasCustomPrompt="1"/>
          </p:nvPr>
        </p:nvSpPr>
        <p:spPr>
          <a:xfrm>
            <a:off x="419099" y="4169480"/>
            <a:ext cx="4210653" cy="1288043"/>
          </a:xfrm>
        </p:spPr>
        <p:txBody>
          <a:bodyPr/>
          <a:lstStyle>
            <a:lvl1pPr marL="0" indent="0">
              <a:buNone/>
              <a:defRPr sz="2200">
                <a:solidFill>
                  <a:schemeClr val="accent2"/>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a:t>Subtitle/Speaker Name/Date</a:t>
            </a:r>
            <a:br>
              <a:rPr lang="en-US"/>
            </a:br>
            <a:r>
              <a:rPr lang="en-US"/>
              <a:t>goes here</a:t>
            </a:r>
          </a:p>
        </p:txBody>
      </p:sp>
    </p:spTree>
    <p:extLst>
      <p:ext uri="{BB962C8B-B14F-4D97-AF65-F5344CB8AC3E}">
        <p14:creationId xmlns:p14="http://schemas.microsoft.com/office/powerpoint/2010/main" val="961326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Divider with Dark Blue Graphi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49F8983-87A4-4300-8546-61DABF96BAEB}"/>
              </a:ext>
            </a:extLst>
          </p:cNvPr>
          <p:cNvSpPr/>
          <p:nvPr userDrawn="1"/>
        </p:nvSpPr>
        <p:spPr bwMode="auto">
          <a:xfrm>
            <a:off x="7496175" y="3230564"/>
            <a:ext cx="4695825" cy="20812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Parallelogram 12">
            <a:extLst>
              <a:ext uri="{FF2B5EF4-FFF2-40B4-BE49-F238E27FC236}">
                <a16:creationId xmlns:a16="http://schemas.microsoft.com/office/drawing/2014/main" id="{7236CB4A-C5E7-4752-9F39-D70E93061641}"/>
              </a:ext>
            </a:extLst>
          </p:cNvPr>
          <p:cNvSpPr/>
          <p:nvPr userDrawn="1"/>
        </p:nvSpPr>
        <p:spPr bwMode="auto">
          <a:xfrm>
            <a:off x="0" y="1988457"/>
            <a:ext cx="8543925" cy="2081213"/>
          </a:xfrm>
          <a:prstGeom prst="parallelogram">
            <a:avLst>
              <a:gd name="adj" fmla="val 0"/>
            </a:avLst>
          </a:prstGeom>
          <a:gradFill flip="none" rotWithShape="1">
            <a:gsLst>
              <a:gs pos="97464">
                <a:schemeClr val="accent5">
                  <a:alpha val="97000"/>
                </a:schemeClr>
              </a:gs>
              <a:gs pos="0">
                <a:schemeClr val="accent6">
                  <a:alpha val="38000"/>
                </a:schemeClr>
              </a:gs>
            </a:gsLst>
            <a:lin ang="0" scaled="1"/>
            <a:tileRect/>
          </a:gradFill>
          <a:ln>
            <a:noFill/>
            <a:headEnd type="none" w="med" len="med"/>
            <a:tailEnd type="none" w="med" len="med"/>
          </a:ln>
          <a:effectLst>
            <a:outerShdw blurRad="508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419101" y="2177348"/>
            <a:ext cx="6915150" cy="1703429"/>
          </a:xfrm>
        </p:spPr>
        <p:txBody>
          <a:bodyPr anchor="ctr"/>
          <a:lstStyle>
            <a:lvl1pPr>
              <a:defRPr sz="6000">
                <a:solidFill>
                  <a:schemeClr val="tx2"/>
                </a:solidFill>
              </a:defRPr>
            </a:lvl1pPr>
          </a:lstStyle>
          <a:p>
            <a:r>
              <a:rPr lang="en-US"/>
              <a:t>Section Divider</a:t>
            </a:r>
          </a:p>
        </p:txBody>
      </p:sp>
      <p:sp>
        <p:nvSpPr>
          <p:cNvPr id="16" name="Freeform: Shape 15">
            <a:extLst>
              <a:ext uri="{FF2B5EF4-FFF2-40B4-BE49-F238E27FC236}">
                <a16:creationId xmlns:a16="http://schemas.microsoft.com/office/drawing/2014/main" id="{C4A15CE6-D766-461F-AF71-719F87708145}"/>
              </a:ext>
            </a:extLst>
          </p:cNvPr>
          <p:cNvSpPr/>
          <p:nvPr userDrawn="1"/>
        </p:nvSpPr>
        <p:spPr bwMode="auto">
          <a:xfrm>
            <a:off x="-19251" y="4244741"/>
            <a:ext cx="12224085" cy="1203158"/>
          </a:xfrm>
          <a:custGeom>
            <a:avLst/>
            <a:gdLst>
              <a:gd name="connsiteX0" fmla="*/ 0 w 12224085"/>
              <a:gd name="connsiteY0" fmla="*/ 0 h 1203158"/>
              <a:gd name="connsiteX1" fmla="*/ 7363327 w 12224085"/>
              <a:gd name="connsiteY1" fmla="*/ 0 h 1203158"/>
              <a:gd name="connsiteX2" fmla="*/ 7363327 w 12224085"/>
              <a:gd name="connsiteY2" fmla="*/ 1203158 h 1203158"/>
              <a:gd name="connsiteX3" fmla="*/ 12224085 w 12224085"/>
              <a:gd name="connsiteY3" fmla="*/ 1203158 h 1203158"/>
            </a:gdLst>
            <a:ahLst/>
            <a:cxnLst>
              <a:cxn ang="0">
                <a:pos x="connsiteX0" y="connsiteY0"/>
              </a:cxn>
              <a:cxn ang="0">
                <a:pos x="connsiteX1" y="connsiteY1"/>
              </a:cxn>
              <a:cxn ang="0">
                <a:pos x="connsiteX2" y="connsiteY2"/>
              </a:cxn>
              <a:cxn ang="0">
                <a:pos x="connsiteX3" y="connsiteY3"/>
              </a:cxn>
            </a:cxnLst>
            <a:rect l="l" t="t" r="r" b="b"/>
            <a:pathLst>
              <a:path w="12224085" h="1203158">
                <a:moveTo>
                  <a:pt x="0" y="0"/>
                </a:moveTo>
                <a:lnTo>
                  <a:pt x="7363327" y="0"/>
                </a:lnTo>
                <a:lnTo>
                  <a:pt x="7363327" y="1203158"/>
                </a:lnTo>
                <a:lnTo>
                  <a:pt x="12224085" y="1203158"/>
                </a:lnTo>
              </a:path>
            </a:pathLst>
          </a:cu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8B5A1D2-88E2-DB44-A126-9A20BE9F0B47}"/>
              </a:ext>
            </a:extLst>
          </p:cNvPr>
          <p:cNvGrpSpPr>
            <a:grpSpLocks noChangeAspect="1"/>
          </p:cNvGrpSpPr>
          <p:nvPr userDrawn="1"/>
        </p:nvGrpSpPr>
        <p:grpSpPr bwMode="gray">
          <a:xfrm>
            <a:off x="431156" y="451945"/>
            <a:ext cx="1488020" cy="319505"/>
            <a:chOff x="457200" y="1643393"/>
            <a:chExt cx="4492753" cy="964540"/>
          </a:xfrm>
        </p:grpSpPr>
        <p:pic>
          <p:nvPicPr>
            <p:cNvPr id="10" name="Picture 9">
              <a:extLst>
                <a:ext uri="{FF2B5EF4-FFF2-40B4-BE49-F238E27FC236}">
                  <a16:creationId xmlns:a16="http://schemas.microsoft.com/office/drawing/2014/main" id="{7A1AB889-9848-984E-84C8-AE3820F31965}"/>
                </a:ext>
              </a:extLst>
            </p:cNvPr>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a:extLst>
                <a:ext uri="{FF2B5EF4-FFF2-40B4-BE49-F238E27FC236}">
                  <a16:creationId xmlns:a16="http://schemas.microsoft.com/office/drawing/2014/main" id="{86DBCFA5-EF8D-0547-8BDA-B549C2126588}"/>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0645415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0349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Divider with Gray Graphic">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21A7DC-AABC-4247-9AE1-B9C0382A2456}"/>
              </a:ext>
            </a:extLst>
          </p:cNvPr>
          <p:cNvSpPr/>
          <p:nvPr userDrawn="1"/>
        </p:nvSpPr>
        <p:spPr bwMode="auto">
          <a:xfrm>
            <a:off x="7496175" y="3230564"/>
            <a:ext cx="4695825" cy="208121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a:extLst>
              <a:ext uri="{FF2B5EF4-FFF2-40B4-BE49-F238E27FC236}">
                <a16:creationId xmlns:a16="http://schemas.microsoft.com/office/drawing/2014/main" id="{4451A6B0-FEB7-4566-B694-97193C968286}"/>
              </a:ext>
            </a:extLst>
          </p:cNvPr>
          <p:cNvSpPr/>
          <p:nvPr userDrawn="1"/>
        </p:nvSpPr>
        <p:spPr bwMode="auto">
          <a:xfrm>
            <a:off x="0" y="1988457"/>
            <a:ext cx="8543925" cy="2081213"/>
          </a:xfrm>
          <a:prstGeom prst="parallelogram">
            <a:avLst>
              <a:gd name="adj" fmla="val 0"/>
            </a:avLst>
          </a:prstGeom>
          <a:gradFill flip="none" rotWithShape="1">
            <a:gsLst>
              <a:gs pos="97464">
                <a:schemeClr val="accent5">
                  <a:alpha val="97000"/>
                </a:schemeClr>
              </a:gs>
              <a:gs pos="0">
                <a:schemeClr val="accent6">
                  <a:alpha val="38000"/>
                </a:schemeClr>
              </a:gs>
            </a:gsLst>
            <a:lin ang="0" scaled="1"/>
            <a:tileRect/>
          </a:gradFill>
          <a:ln>
            <a:noFill/>
            <a:headEnd type="none" w="med" len="med"/>
            <a:tailEnd type="none" w="med" len="med"/>
          </a:ln>
          <a:effectLst>
            <a:outerShdw blurRad="508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53C8F163-F1C6-4C24-BF4F-98D5706A88FF}"/>
              </a:ext>
            </a:extLst>
          </p:cNvPr>
          <p:cNvSpPr>
            <a:spLocks noGrp="1"/>
          </p:cNvSpPr>
          <p:nvPr>
            <p:ph type="ctrTitle" hasCustomPrompt="1"/>
          </p:nvPr>
        </p:nvSpPr>
        <p:spPr>
          <a:xfrm>
            <a:off x="419101" y="2177348"/>
            <a:ext cx="6915150" cy="1703429"/>
          </a:xfrm>
        </p:spPr>
        <p:txBody>
          <a:bodyPr anchor="ctr"/>
          <a:lstStyle>
            <a:lvl1pPr>
              <a:defRPr sz="6000">
                <a:solidFill>
                  <a:schemeClr val="tx2"/>
                </a:solidFill>
              </a:defRPr>
            </a:lvl1pPr>
          </a:lstStyle>
          <a:p>
            <a:r>
              <a:rPr lang="en-US"/>
              <a:t>Section Divider</a:t>
            </a:r>
          </a:p>
        </p:txBody>
      </p:sp>
      <p:pic>
        <p:nvPicPr>
          <p:cNvPr id="19" name="Graphic 18">
            <a:extLst>
              <a:ext uri="{FF2B5EF4-FFF2-40B4-BE49-F238E27FC236}">
                <a16:creationId xmlns:a16="http://schemas.microsoft.com/office/drawing/2014/main" id="{A6EBB6B2-2A82-4950-B9F9-80CCC70D26E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7356" y="3230563"/>
            <a:ext cx="2081213" cy="2081213"/>
          </a:xfrm>
          <a:prstGeom prst="rect">
            <a:avLst/>
          </a:prstGeom>
        </p:spPr>
      </p:pic>
      <p:pic>
        <p:nvPicPr>
          <p:cNvPr id="20" name="Picture 19" descr="Logo&#10;&#10;Description automatically generated with medium confidence">
            <a:extLst>
              <a:ext uri="{FF2B5EF4-FFF2-40B4-BE49-F238E27FC236}">
                <a16:creationId xmlns:a16="http://schemas.microsoft.com/office/drawing/2014/main" id="{433AF703-D668-488C-A6A4-25FCA7DB440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15" t="32087" r="7315" b="32087"/>
          <a:stretch/>
        </p:blipFill>
        <p:spPr>
          <a:xfrm>
            <a:off x="395287" y="411485"/>
            <a:ext cx="2134901" cy="224986"/>
          </a:xfrm>
          <a:prstGeom prst="rect">
            <a:avLst/>
          </a:prstGeom>
        </p:spPr>
      </p:pic>
      <p:sp>
        <p:nvSpPr>
          <p:cNvPr id="21" name="Freeform: Shape 20">
            <a:extLst>
              <a:ext uri="{FF2B5EF4-FFF2-40B4-BE49-F238E27FC236}">
                <a16:creationId xmlns:a16="http://schemas.microsoft.com/office/drawing/2014/main" id="{8FF814CE-3652-400E-934C-3094FE523300}"/>
              </a:ext>
            </a:extLst>
          </p:cNvPr>
          <p:cNvSpPr/>
          <p:nvPr userDrawn="1"/>
        </p:nvSpPr>
        <p:spPr bwMode="auto">
          <a:xfrm>
            <a:off x="-19251" y="4244741"/>
            <a:ext cx="12224085" cy="1203158"/>
          </a:xfrm>
          <a:custGeom>
            <a:avLst/>
            <a:gdLst>
              <a:gd name="connsiteX0" fmla="*/ 0 w 12224085"/>
              <a:gd name="connsiteY0" fmla="*/ 0 h 1203158"/>
              <a:gd name="connsiteX1" fmla="*/ 7363327 w 12224085"/>
              <a:gd name="connsiteY1" fmla="*/ 0 h 1203158"/>
              <a:gd name="connsiteX2" fmla="*/ 7363327 w 12224085"/>
              <a:gd name="connsiteY2" fmla="*/ 1203158 h 1203158"/>
              <a:gd name="connsiteX3" fmla="*/ 12224085 w 12224085"/>
              <a:gd name="connsiteY3" fmla="*/ 1203158 h 1203158"/>
            </a:gdLst>
            <a:ahLst/>
            <a:cxnLst>
              <a:cxn ang="0">
                <a:pos x="connsiteX0" y="connsiteY0"/>
              </a:cxn>
              <a:cxn ang="0">
                <a:pos x="connsiteX1" y="connsiteY1"/>
              </a:cxn>
              <a:cxn ang="0">
                <a:pos x="connsiteX2" y="connsiteY2"/>
              </a:cxn>
              <a:cxn ang="0">
                <a:pos x="connsiteX3" y="connsiteY3"/>
              </a:cxn>
            </a:cxnLst>
            <a:rect l="l" t="t" r="r" b="b"/>
            <a:pathLst>
              <a:path w="12224085" h="1203158">
                <a:moveTo>
                  <a:pt x="0" y="0"/>
                </a:moveTo>
                <a:lnTo>
                  <a:pt x="7363327" y="0"/>
                </a:lnTo>
                <a:lnTo>
                  <a:pt x="7363327" y="1203158"/>
                </a:lnTo>
                <a:lnTo>
                  <a:pt x="12224085" y="1203158"/>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529652"/>
      </p:ext>
    </p:extLst>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42A257-C36E-41C1-B835-11DD5522C20C}"/>
              </a:ext>
            </a:extLst>
          </p:cNvPr>
          <p:cNvSpPr/>
          <p:nvPr userDrawn="1"/>
        </p:nvSpPr>
        <p:spPr bwMode="auto">
          <a:xfrm>
            <a:off x="1" y="0"/>
            <a:ext cx="12192000" cy="67378"/>
          </a:xfrm>
          <a:prstGeom prst="rect">
            <a:avLst/>
          </a:prstGeom>
          <a:gradFill>
            <a:gsLst>
              <a:gs pos="97464">
                <a:schemeClr val="accent1"/>
              </a:gs>
              <a:gs pos="0">
                <a:schemeClr val="accent2"/>
              </a:gs>
            </a:gsLst>
            <a:lin ang="0" scaled="1"/>
          </a:gradFill>
          <a:ln>
            <a:noFill/>
            <a:headEnd type="none" w="med" len="med"/>
            <a:tailEnd type="none" w="med" len="med"/>
          </a:ln>
          <a:effectLst>
            <a:outerShdw blurRad="381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Circle: Hollow 7">
            <a:extLst>
              <a:ext uri="{FF2B5EF4-FFF2-40B4-BE49-F238E27FC236}">
                <a16:creationId xmlns:a16="http://schemas.microsoft.com/office/drawing/2014/main" id="{C5AEAD8E-0E7D-4B97-AD98-1C0567871CC2}"/>
              </a:ext>
            </a:extLst>
          </p:cNvPr>
          <p:cNvSpPr/>
          <p:nvPr userDrawn="1"/>
        </p:nvSpPr>
        <p:spPr bwMode="auto">
          <a:xfrm>
            <a:off x="11484768" y="-559409"/>
            <a:ext cx="1429849" cy="1429847"/>
          </a:xfrm>
          <a:prstGeom prst="donut">
            <a:avLst>
              <a:gd name="adj" fmla="val 2556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Circle: Hollow 6">
            <a:extLst>
              <a:ext uri="{FF2B5EF4-FFF2-40B4-BE49-F238E27FC236}">
                <a16:creationId xmlns:a16="http://schemas.microsoft.com/office/drawing/2014/main" id="{9377812E-8019-4F91-AACD-9EF2633FA584}"/>
              </a:ext>
            </a:extLst>
          </p:cNvPr>
          <p:cNvSpPr/>
          <p:nvPr userDrawn="1"/>
        </p:nvSpPr>
        <p:spPr bwMode="auto">
          <a:xfrm>
            <a:off x="11579225" y="-449567"/>
            <a:ext cx="1225550" cy="1225550"/>
          </a:xfrm>
          <a:prstGeom prst="donut">
            <a:avLst>
              <a:gd name="adj" fmla="val 13400"/>
            </a:avLst>
          </a:prstGeom>
          <a:gradFill flip="none" rotWithShape="1">
            <a:gsLst>
              <a:gs pos="97464">
                <a:schemeClr val="accent5"/>
              </a:gs>
              <a:gs pos="0">
                <a:schemeClr val="accent6"/>
              </a:gs>
            </a:gsLst>
            <a:lin ang="0" scaled="1"/>
            <a:tileRect/>
          </a:gradFill>
          <a:ln>
            <a:noFill/>
            <a:headEnd type="none" w="med" len="med"/>
            <a:tailEnd type="none" w="med" len="med"/>
          </a:ln>
          <a:effectLst>
            <a:outerShdw blurRad="381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userDrawn="1">
            <p:ph type="body" sz="quarter" idx="10" hasCustomPrompt="1"/>
          </p:nvPr>
        </p:nvSpPr>
        <p:spPr>
          <a:xfrm>
            <a:off x="419100" y="1409701"/>
            <a:ext cx="11353802" cy="4889500"/>
          </a:xfrm>
        </p:spPr>
        <p:txBody>
          <a:bodyPr wrap="square">
            <a:noAutofit/>
          </a:bodyPr>
          <a:lstStyle>
            <a:lvl1pPr marL="200025" marR="0" indent="-200025"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2000" kern="1200" spc="0" baseline="0" dirty="0">
                <a:solidFill>
                  <a:schemeClr val="tx1"/>
                </a:solidFill>
                <a:latin typeface="+mn-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800" kern="1200" spc="0" baseline="0" dirty="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600" kern="1200" spc="0" baseline="0" dirty="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400" kern="1200" spc="0" baseline="0" dirty="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20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9B3F95BC-6D79-4732-A402-F3CB3CBCE5E9}"/>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156868638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FAA2C7-4107-48F9-A340-79140988CC04}"/>
              </a:ext>
            </a:extLst>
          </p:cNvPr>
          <p:cNvSpPr>
            <a:spLocks noGrp="1"/>
          </p:cNvSpPr>
          <p:nvPr>
            <p:ph type="body" sz="quarter" idx="12"/>
          </p:nvPr>
        </p:nvSpPr>
        <p:spPr>
          <a:xfrm>
            <a:off x="419099" y="1562100"/>
            <a:ext cx="5460999" cy="473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a:extLst>
              <a:ext uri="{FF2B5EF4-FFF2-40B4-BE49-F238E27FC236}">
                <a16:creationId xmlns:a16="http://schemas.microsoft.com/office/drawing/2014/main" id="{7B17EB4F-5D06-4A5D-A124-913D9512893B}"/>
              </a:ext>
            </a:extLst>
          </p:cNvPr>
          <p:cNvSpPr>
            <a:spLocks noGrp="1"/>
          </p:cNvSpPr>
          <p:nvPr>
            <p:ph type="body" sz="quarter" idx="13"/>
          </p:nvPr>
        </p:nvSpPr>
        <p:spPr>
          <a:xfrm>
            <a:off x="6311901" y="1562100"/>
            <a:ext cx="5460999" cy="473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F38864A6-DA83-4A78-8764-0C00022D751A}"/>
              </a:ext>
            </a:extLst>
          </p:cNvPr>
          <p:cNvSpPr>
            <a:spLocks noGrp="1"/>
          </p:cNvSpPr>
          <p:nvPr>
            <p:ph type="title"/>
          </p:nvPr>
        </p:nvSpPr>
        <p:spPr/>
        <p:txBody>
          <a:bodyPr/>
          <a:lstStyle/>
          <a:p>
            <a:r>
              <a:rPr lang="en-US"/>
              <a:t>Click to edit Master title style</a:t>
            </a:r>
          </a:p>
        </p:txBody>
      </p:sp>
      <p:sp>
        <p:nvSpPr>
          <p:cNvPr id="7" name="Rectangle 6">
            <a:extLst>
              <a:ext uri="{FF2B5EF4-FFF2-40B4-BE49-F238E27FC236}">
                <a16:creationId xmlns:a16="http://schemas.microsoft.com/office/drawing/2014/main" id="{A7B7C7CD-DFF2-4722-9130-82DFE7BB19A8}"/>
              </a:ext>
            </a:extLst>
          </p:cNvPr>
          <p:cNvSpPr/>
          <p:nvPr userDrawn="1"/>
        </p:nvSpPr>
        <p:spPr bwMode="auto">
          <a:xfrm>
            <a:off x="1" y="0"/>
            <a:ext cx="12192000" cy="67378"/>
          </a:xfrm>
          <a:prstGeom prst="rect">
            <a:avLst/>
          </a:prstGeom>
          <a:gradFill>
            <a:gsLst>
              <a:gs pos="97464">
                <a:schemeClr val="accent1"/>
              </a:gs>
              <a:gs pos="0">
                <a:schemeClr val="accent2"/>
              </a:gs>
            </a:gsLst>
            <a:lin ang="0" scaled="1"/>
          </a:gradFill>
          <a:ln>
            <a:noFill/>
            <a:headEnd type="none" w="med" len="med"/>
            <a:tailEnd type="none" w="med" len="med"/>
          </a:ln>
          <a:effectLst>
            <a:outerShdw blurRad="381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Circle: Hollow 10">
            <a:extLst>
              <a:ext uri="{FF2B5EF4-FFF2-40B4-BE49-F238E27FC236}">
                <a16:creationId xmlns:a16="http://schemas.microsoft.com/office/drawing/2014/main" id="{FA880871-26AB-4FFC-8A8D-DAA69C05BCF3}"/>
              </a:ext>
            </a:extLst>
          </p:cNvPr>
          <p:cNvSpPr/>
          <p:nvPr userDrawn="1"/>
        </p:nvSpPr>
        <p:spPr bwMode="auto">
          <a:xfrm>
            <a:off x="11484768" y="-559409"/>
            <a:ext cx="1429849" cy="1429847"/>
          </a:xfrm>
          <a:prstGeom prst="donut">
            <a:avLst>
              <a:gd name="adj" fmla="val 2556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Circle: Hollow 12">
            <a:extLst>
              <a:ext uri="{FF2B5EF4-FFF2-40B4-BE49-F238E27FC236}">
                <a16:creationId xmlns:a16="http://schemas.microsoft.com/office/drawing/2014/main" id="{CA24CA5D-44ED-4B21-9C86-3B907D52B955}"/>
              </a:ext>
            </a:extLst>
          </p:cNvPr>
          <p:cNvSpPr/>
          <p:nvPr userDrawn="1"/>
        </p:nvSpPr>
        <p:spPr bwMode="auto">
          <a:xfrm>
            <a:off x="11579225" y="-449567"/>
            <a:ext cx="1225550" cy="1225550"/>
          </a:xfrm>
          <a:prstGeom prst="donut">
            <a:avLst>
              <a:gd name="adj" fmla="val 13400"/>
            </a:avLst>
          </a:prstGeom>
          <a:gradFill flip="none" rotWithShape="1">
            <a:gsLst>
              <a:gs pos="97464">
                <a:schemeClr val="accent5"/>
              </a:gs>
              <a:gs pos="0">
                <a:schemeClr val="accent6"/>
              </a:gs>
            </a:gsLst>
            <a:lin ang="0" scaled="1"/>
            <a:tileRect/>
          </a:gradFill>
          <a:ln>
            <a:noFill/>
            <a:headEnd type="none" w="med" len="med"/>
            <a:tailEnd type="none" w="med" len="med"/>
          </a:ln>
          <a:effectLst>
            <a:outerShdw blurRad="381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691921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CCA3D-F6DC-4D2C-90DE-BE11FB3824F8}"/>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D0472599-DF99-4FA3-A0A0-CA77B751095D}"/>
              </a:ext>
            </a:extLst>
          </p:cNvPr>
          <p:cNvSpPr/>
          <p:nvPr userDrawn="1"/>
        </p:nvSpPr>
        <p:spPr bwMode="auto">
          <a:xfrm>
            <a:off x="1" y="0"/>
            <a:ext cx="12192000" cy="67378"/>
          </a:xfrm>
          <a:prstGeom prst="rect">
            <a:avLst/>
          </a:prstGeom>
          <a:gradFill>
            <a:gsLst>
              <a:gs pos="97464">
                <a:schemeClr val="accent1"/>
              </a:gs>
              <a:gs pos="0">
                <a:schemeClr val="accent2"/>
              </a:gs>
            </a:gsLst>
            <a:lin ang="0" scaled="1"/>
          </a:gradFill>
          <a:ln>
            <a:noFill/>
            <a:headEnd type="none" w="med" len="med"/>
            <a:tailEnd type="none" w="med" len="med"/>
          </a:ln>
          <a:effectLst>
            <a:outerShdw blurRad="381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Circle: Hollow 6">
            <a:extLst>
              <a:ext uri="{FF2B5EF4-FFF2-40B4-BE49-F238E27FC236}">
                <a16:creationId xmlns:a16="http://schemas.microsoft.com/office/drawing/2014/main" id="{D6BC30E8-FE2C-4E2F-97F8-111BA1B94615}"/>
              </a:ext>
            </a:extLst>
          </p:cNvPr>
          <p:cNvSpPr/>
          <p:nvPr userDrawn="1"/>
        </p:nvSpPr>
        <p:spPr bwMode="auto">
          <a:xfrm>
            <a:off x="11484768" y="-559409"/>
            <a:ext cx="1429849" cy="1429847"/>
          </a:xfrm>
          <a:prstGeom prst="donut">
            <a:avLst>
              <a:gd name="adj" fmla="val 2556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Circle: Hollow 7">
            <a:extLst>
              <a:ext uri="{FF2B5EF4-FFF2-40B4-BE49-F238E27FC236}">
                <a16:creationId xmlns:a16="http://schemas.microsoft.com/office/drawing/2014/main" id="{1907795E-7FDD-4309-BF6B-452C30A99CB0}"/>
              </a:ext>
            </a:extLst>
          </p:cNvPr>
          <p:cNvSpPr/>
          <p:nvPr userDrawn="1"/>
        </p:nvSpPr>
        <p:spPr bwMode="auto">
          <a:xfrm>
            <a:off x="11579225" y="-449567"/>
            <a:ext cx="1225550" cy="1225550"/>
          </a:xfrm>
          <a:prstGeom prst="donut">
            <a:avLst>
              <a:gd name="adj" fmla="val 13400"/>
            </a:avLst>
          </a:prstGeom>
          <a:gradFill flip="none" rotWithShape="1">
            <a:gsLst>
              <a:gs pos="97464">
                <a:schemeClr val="accent5"/>
              </a:gs>
              <a:gs pos="0">
                <a:schemeClr val="accent6"/>
              </a:gs>
            </a:gsLst>
            <a:lin ang="0" scaled="1"/>
            <a:tileRect/>
          </a:gradFill>
          <a:ln>
            <a:noFill/>
            <a:headEnd type="none" w="med" len="med"/>
            <a:tailEnd type="none" w="med" len="med"/>
          </a:ln>
          <a:effectLst>
            <a:outerShdw blurRad="381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608197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hank You Slide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C9E828-F7D6-4ADB-98E1-16BFC1C7D445}"/>
              </a:ext>
            </a:extLst>
          </p:cNvPr>
          <p:cNvSpPr/>
          <p:nvPr userDrawn="1"/>
        </p:nvSpPr>
        <p:spPr bwMode="auto">
          <a:xfrm>
            <a:off x="0" y="2095501"/>
            <a:ext cx="12192000" cy="31260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897D98F-36E0-484A-B45E-635F36F6E348}"/>
              </a:ext>
            </a:extLst>
          </p:cNvPr>
          <p:cNvSpPr>
            <a:spLocks noGrp="1"/>
          </p:cNvSpPr>
          <p:nvPr>
            <p:ph type="ctrTitle" hasCustomPrompt="1"/>
          </p:nvPr>
        </p:nvSpPr>
        <p:spPr>
          <a:xfrm>
            <a:off x="2857500" y="2651651"/>
            <a:ext cx="6477000" cy="1912730"/>
          </a:xfrm>
          <a:prstGeom prst="rect">
            <a:avLst/>
          </a:prstGeom>
          <a:noFill/>
        </p:spPr>
        <p:txBody>
          <a:bodyPr anchor="ctr">
            <a:normAutofit/>
          </a:bodyPr>
          <a:lstStyle>
            <a:lvl1pPr algn="ctr" defTabSz="914367" rtl="0" eaLnBrk="1" latinLnBrk="0" hangingPunct="1">
              <a:lnSpc>
                <a:spcPct val="90000"/>
              </a:lnSpc>
              <a:spcBef>
                <a:spcPct val="0"/>
              </a:spcBef>
              <a:buNone/>
              <a:defRPr kumimoji="0" lang="en-US" sz="8000" b="1" i="0" u="none" strike="noStrike" kern="1200" cap="none" spc="-100" normalizeH="0" baseline="0" dirty="0">
                <a:ln w="3175">
                  <a:noFill/>
                </a:ln>
                <a:solidFill>
                  <a:schemeClr val="bg1"/>
                </a:solidFill>
                <a:effectLst/>
                <a:uLnTx/>
                <a:uFillTx/>
                <a:latin typeface="+mj-lt"/>
                <a:ea typeface="+mn-ea"/>
                <a:cs typeface="Segoe UI" pitchFamily="34" charset="0"/>
              </a:defRPr>
            </a:lvl1pPr>
          </a:lstStyle>
          <a:p>
            <a:r>
              <a:rPr lang="en-US"/>
              <a:t>THANK YOU</a:t>
            </a:r>
          </a:p>
        </p:txBody>
      </p:sp>
      <p:sp>
        <p:nvSpPr>
          <p:cNvPr id="27" name="Rectangle 26">
            <a:extLst>
              <a:ext uri="{FF2B5EF4-FFF2-40B4-BE49-F238E27FC236}">
                <a16:creationId xmlns:a16="http://schemas.microsoft.com/office/drawing/2014/main" id="{0302D27C-8246-451D-9616-E02929B379E9}"/>
              </a:ext>
            </a:extLst>
          </p:cNvPr>
          <p:cNvSpPr/>
          <p:nvPr userDrawn="1"/>
        </p:nvSpPr>
        <p:spPr bwMode="auto">
          <a:xfrm>
            <a:off x="2727959" y="2529840"/>
            <a:ext cx="6742644" cy="2148840"/>
          </a:xfrm>
          <a:prstGeom prst="rect">
            <a:avLst/>
          </a:prstGeom>
          <a:noFill/>
          <a:ln w="6350">
            <a:solidFill>
              <a:schemeClr val="bg1">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729C9F36-FE12-425D-A43E-9A339EF9E30C}"/>
              </a:ext>
            </a:extLst>
          </p:cNvPr>
          <p:cNvSpPr/>
          <p:nvPr userDrawn="1"/>
        </p:nvSpPr>
        <p:spPr bwMode="auto">
          <a:xfrm>
            <a:off x="2675362" y="2483633"/>
            <a:ext cx="1140435" cy="1152736"/>
          </a:xfrm>
          <a:custGeom>
            <a:avLst/>
            <a:gdLst>
              <a:gd name="connsiteX0" fmla="*/ 0 w 1140435"/>
              <a:gd name="connsiteY0" fmla="*/ 0 h 1152736"/>
              <a:gd name="connsiteX1" fmla="*/ 1140435 w 1140435"/>
              <a:gd name="connsiteY1" fmla="*/ 0 h 1152736"/>
              <a:gd name="connsiteX2" fmla="*/ 1140435 w 1140435"/>
              <a:gd name="connsiteY2" fmla="*/ 90593 h 1152736"/>
              <a:gd name="connsiteX3" fmla="*/ 110253 w 1140435"/>
              <a:gd name="connsiteY3" fmla="*/ 90593 h 1152736"/>
              <a:gd name="connsiteX4" fmla="*/ 110253 w 1140435"/>
              <a:gd name="connsiteY4" fmla="*/ 1152736 h 1152736"/>
              <a:gd name="connsiteX5" fmla="*/ 0 w 1140435"/>
              <a:gd name="connsiteY5" fmla="*/ 1152736 h 1152736"/>
              <a:gd name="connsiteX6" fmla="*/ 0 w 1140435"/>
              <a:gd name="connsiteY6" fmla="*/ 0 h 115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435" h="1152736">
                <a:moveTo>
                  <a:pt x="0" y="0"/>
                </a:moveTo>
                <a:lnTo>
                  <a:pt x="1140435" y="0"/>
                </a:lnTo>
                <a:lnTo>
                  <a:pt x="1140435" y="90593"/>
                </a:lnTo>
                <a:lnTo>
                  <a:pt x="110253" y="90593"/>
                </a:lnTo>
                <a:lnTo>
                  <a:pt x="110253" y="1152736"/>
                </a:lnTo>
                <a:lnTo>
                  <a:pt x="0" y="1152736"/>
                </a:lnTo>
                <a:lnTo>
                  <a:pt x="0" y="0"/>
                </a:lnTo>
                <a:close/>
              </a:path>
            </a:pathLst>
          </a:custGeom>
          <a:gradFill flip="none" rotWithShape="1">
            <a:gsLst>
              <a:gs pos="97464">
                <a:schemeClr val="accent5"/>
              </a:gs>
              <a:gs pos="0">
                <a:schemeClr val="accent6"/>
              </a:gs>
            </a:gsLst>
            <a:path path="circle">
              <a:fillToRect r="100000" b="100000"/>
            </a:path>
            <a:tileRect l="-100000" t="-100000"/>
          </a:gradFill>
          <a:ln>
            <a:noFill/>
            <a:headEnd type="none" w="med" len="med"/>
            <a:tailEnd type="none" w="med" len="med"/>
          </a:ln>
          <a:effectLst>
            <a:outerShdw blurRad="508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46C9E5DC-9B34-4EDA-A777-B5FCF7CD41FC}"/>
              </a:ext>
            </a:extLst>
          </p:cNvPr>
          <p:cNvSpPr/>
          <p:nvPr userDrawn="1"/>
        </p:nvSpPr>
        <p:spPr bwMode="auto">
          <a:xfrm rot="10800000">
            <a:off x="8376203" y="3579662"/>
            <a:ext cx="1140435" cy="1152736"/>
          </a:xfrm>
          <a:custGeom>
            <a:avLst/>
            <a:gdLst>
              <a:gd name="connsiteX0" fmla="*/ 0 w 1140435"/>
              <a:gd name="connsiteY0" fmla="*/ 0 h 1152736"/>
              <a:gd name="connsiteX1" fmla="*/ 1140435 w 1140435"/>
              <a:gd name="connsiteY1" fmla="*/ 0 h 1152736"/>
              <a:gd name="connsiteX2" fmla="*/ 1140435 w 1140435"/>
              <a:gd name="connsiteY2" fmla="*/ 90593 h 1152736"/>
              <a:gd name="connsiteX3" fmla="*/ 110253 w 1140435"/>
              <a:gd name="connsiteY3" fmla="*/ 90593 h 1152736"/>
              <a:gd name="connsiteX4" fmla="*/ 110253 w 1140435"/>
              <a:gd name="connsiteY4" fmla="*/ 1152736 h 1152736"/>
              <a:gd name="connsiteX5" fmla="*/ 0 w 1140435"/>
              <a:gd name="connsiteY5" fmla="*/ 1152736 h 1152736"/>
              <a:gd name="connsiteX6" fmla="*/ 0 w 1140435"/>
              <a:gd name="connsiteY6" fmla="*/ 0 h 115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435" h="1152736">
                <a:moveTo>
                  <a:pt x="0" y="0"/>
                </a:moveTo>
                <a:lnTo>
                  <a:pt x="1140435" y="0"/>
                </a:lnTo>
                <a:lnTo>
                  <a:pt x="1140435" y="90593"/>
                </a:lnTo>
                <a:lnTo>
                  <a:pt x="110253" y="90593"/>
                </a:lnTo>
                <a:lnTo>
                  <a:pt x="110253" y="1152736"/>
                </a:lnTo>
                <a:lnTo>
                  <a:pt x="0" y="1152736"/>
                </a:lnTo>
                <a:lnTo>
                  <a:pt x="0" y="0"/>
                </a:lnTo>
                <a:close/>
              </a:path>
            </a:pathLst>
          </a:custGeom>
          <a:gradFill flip="none" rotWithShape="1">
            <a:gsLst>
              <a:gs pos="97464">
                <a:schemeClr val="accent5"/>
              </a:gs>
              <a:gs pos="0">
                <a:schemeClr val="accent6"/>
              </a:gs>
            </a:gsLst>
            <a:path path="circle">
              <a:fillToRect r="100000" b="100000"/>
            </a:path>
            <a:tileRect l="-100000" t="-100000"/>
          </a:gradFill>
          <a:ln>
            <a:noFill/>
            <a:headEnd type="none" w="med" len="med"/>
            <a:tailEnd type="none" w="med" len="med"/>
          </a:ln>
          <a:effectLst>
            <a:outerShdw blurRad="508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04698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2D7A52-2E99-43E5-AB54-0259E4D5012C}"/>
              </a:ext>
            </a:extLst>
          </p:cNvPr>
          <p:cNvSpPr/>
          <p:nvPr userDrawn="1"/>
        </p:nvSpPr>
        <p:spPr bwMode="auto">
          <a:xfrm>
            <a:off x="1" y="0"/>
            <a:ext cx="12192000" cy="67378"/>
          </a:xfrm>
          <a:prstGeom prst="rect">
            <a:avLst/>
          </a:prstGeom>
          <a:gradFill>
            <a:gsLst>
              <a:gs pos="97464">
                <a:schemeClr val="accent1"/>
              </a:gs>
              <a:gs pos="0">
                <a:schemeClr val="accent2"/>
              </a:gs>
            </a:gsLst>
            <a:lin ang="0" scaled="1"/>
          </a:gradFill>
          <a:ln>
            <a:noFill/>
            <a:headEnd type="none" w="med" len="med"/>
            <a:tailEnd type="none" w="med" len="med"/>
          </a:ln>
          <a:effectLst>
            <a:outerShdw blurRad="381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Circle: Hollow 15">
            <a:extLst>
              <a:ext uri="{FF2B5EF4-FFF2-40B4-BE49-F238E27FC236}">
                <a16:creationId xmlns:a16="http://schemas.microsoft.com/office/drawing/2014/main" id="{4377FCE7-09F9-4E06-962C-61C9A025E802}"/>
              </a:ext>
            </a:extLst>
          </p:cNvPr>
          <p:cNvSpPr/>
          <p:nvPr userDrawn="1"/>
        </p:nvSpPr>
        <p:spPr bwMode="auto">
          <a:xfrm>
            <a:off x="11484768" y="-559409"/>
            <a:ext cx="1429849" cy="1429847"/>
          </a:xfrm>
          <a:prstGeom prst="donut">
            <a:avLst>
              <a:gd name="adj" fmla="val 2556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Circle: Hollow 16">
            <a:extLst>
              <a:ext uri="{FF2B5EF4-FFF2-40B4-BE49-F238E27FC236}">
                <a16:creationId xmlns:a16="http://schemas.microsoft.com/office/drawing/2014/main" id="{D795A77F-044A-494E-B0AE-7F38BB00ACEC}"/>
              </a:ext>
            </a:extLst>
          </p:cNvPr>
          <p:cNvSpPr/>
          <p:nvPr userDrawn="1"/>
        </p:nvSpPr>
        <p:spPr bwMode="auto">
          <a:xfrm>
            <a:off x="11579225" y="-449567"/>
            <a:ext cx="1225550" cy="1225550"/>
          </a:xfrm>
          <a:prstGeom prst="donut">
            <a:avLst>
              <a:gd name="adj" fmla="val 13400"/>
            </a:avLst>
          </a:prstGeom>
          <a:gradFill flip="none" rotWithShape="1">
            <a:gsLst>
              <a:gs pos="97464">
                <a:schemeClr val="accent5"/>
              </a:gs>
              <a:gs pos="0">
                <a:schemeClr val="accent6"/>
              </a:gs>
            </a:gsLst>
            <a:lin ang="0" scaled="1"/>
            <a:tileRect/>
          </a:gradFill>
          <a:ln>
            <a:noFill/>
            <a:headEnd type="none" w="med" len="med"/>
            <a:tailEnd type="none" w="med" len="med"/>
          </a:ln>
          <a:effectLst>
            <a:outerShdw blurRad="381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092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5128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02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6651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417104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60495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656144"/>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077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656144"/>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9417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1899147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0071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347486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solidFill>
                  <a:schemeClr val="tx1"/>
                </a:solidFill>
              </a:defRPr>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42036335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5614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5614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368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56144"/>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656144"/>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195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269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iagram spli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529E7F-61D6-4CFA-BB65-DE435D12461D}"/>
              </a:ext>
            </a:extLst>
          </p:cNvPr>
          <p:cNvGrpSpPr/>
          <p:nvPr userDrawn="1"/>
        </p:nvGrpSpPr>
        <p:grpSpPr>
          <a:xfrm>
            <a:off x="517669" y="853440"/>
            <a:ext cx="462577" cy="392404"/>
            <a:chOff x="456592" y="1787773"/>
            <a:chExt cx="341665" cy="310625"/>
          </a:xfrm>
        </p:grpSpPr>
        <p:sp>
          <p:nvSpPr>
            <p:cNvPr id="3" name="Freeform 5">
              <a:extLst>
                <a:ext uri="{FF2B5EF4-FFF2-40B4-BE49-F238E27FC236}">
                  <a16:creationId xmlns:a16="http://schemas.microsoft.com/office/drawing/2014/main" id="{D4AD4F0E-20C6-4C31-B95F-3EE07AF5440B}"/>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43A5E"/>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B085B33-E27D-485A-9D36-0BBBB5BF5203}"/>
                </a:ext>
              </a:extLst>
            </p:cNvPr>
            <p:cNvGrpSpPr/>
            <p:nvPr/>
          </p:nvGrpSpPr>
          <p:grpSpPr>
            <a:xfrm>
              <a:off x="627425" y="1886736"/>
              <a:ext cx="0" cy="160366"/>
              <a:chOff x="4791447" y="2616042"/>
              <a:chExt cx="0" cy="1427764"/>
            </a:xfrm>
            <a:solidFill>
              <a:srgbClr val="0078D7"/>
            </a:solidFill>
          </p:grpSpPr>
          <p:cxnSp>
            <p:nvCxnSpPr>
              <p:cNvPr id="5" name="Straight Connector 4">
                <a:extLst>
                  <a:ext uri="{FF2B5EF4-FFF2-40B4-BE49-F238E27FC236}">
                    <a16:creationId xmlns:a16="http://schemas.microsoft.com/office/drawing/2014/main" id="{EA68D043-B061-449F-BF15-8EA695DF3730}"/>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CD5AAF-D0BB-47FE-8836-80607426B0FA}"/>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2" name="Group 91">
            <a:extLst>
              <a:ext uri="{FF2B5EF4-FFF2-40B4-BE49-F238E27FC236}">
                <a16:creationId xmlns:a16="http://schemas.microsoft.com/office/drawing/2014/main" id="{B6F9F4AD-D9E4-4B2D-BB16-7D78794B4AB5}"/>
              </a:ext>
            </a:extLst>
          </p:cNvPr>
          <p:cNvGrpSpPr/>
          <p:nvPr userDrawn="1"/>
        </p:nvGrpSpPr>
        <p:grpSpPr>
          <a:xfrm>
            <a:off x="510453" y="2410763"/>
            <a:ext cx="399327" cy="399327"/>
            <a:chOff x="4696146" y="2848968"/>
            <a:chExt cx="399327" cy="399327"/>
          </a:xfrm>
          <a:solidFill>
            <a:schemeClr val="accent1"/>
          </a:solidFill>
        </p:grpSpPr>
        <p:sp>
          <p:nvSpPr>
            <p:cNvPr id="93" name="Oval 92">
              <a:extLst>
                <a:ext uri="{FF2B5EF4-FFF2-40B4-BE49-F238E27FC236}">
                  <a16:creationId xmlns:a16="http://schemas.microsoft.com/office/drawing/2014/main" id="{B63B08B1-731E-481C-85E7-F3911F3D3F6A}"/>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1E7C47CE-51CE-4F48-8557-FFB4743621C4}"/>
                </a:ext>
              </a:extLst>
            </p:cNvPr>
            <p:cNvGrpSpPr/>
            <p:nvPr/>
          </p:nvGrpSpPr>
          <p:grpSpPr>
            <a:xfrm>
              <a:off x="4777867" y="2968337"/>
              <a:ext cx="236281" cy="177211"/>
              <a:chOff x="4801015" y="2979911"/>
              <a:chExt cx="236281" cy="177211"/>
            </a:xfrm>
            <a:grpFill/>
          </p:grpSpPr>
          <p:sp>
            <p:nvSpPr>
              <p:cNvPr id="95" name="Freeform 95">
                <a:extLst>
                  <a:ext uri="{FF2B5EF4-FFF2-40B4-BE49-F238E27FC236}">
                    <a16:creationId xmlns:a16="http://schemas.microsoft.com/office/drawing/2014/main" id="{1B11ECEC-5CBC-4CF2-BE97-F18A14E97EF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96">
                <a:extLst>
                  <a:ext uri="{FF2B5EF4-FFF2-40B4-BE49-F238E27FC236}">
                    <a16:creationId xmlns:a16="http://schemas.microsoft.com/office/drawing/2014/main" id="{0EF823B6-1B90-4B5E-B41B-8B94CF677292}"/>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cxnSp>
        <p:nvCxnSpPr>
          <p:cNvPr id="97" name="Straight Connector 96">
            <a:extLst>
              <a:ext uri="{FF2B5EF4-FFF2-40B4-BE49-F238E27FC236}">
                <a16:creationId xmlns:a16="http://schemas.microsoft.com/office/drawing/2014/main" id="{117F5069-DD85-4751-8F16-43699342FFCD}"/>
              </a:ext>
            </a:extLst>
          </p:cNvPr>
          <p:cNvCxnSpPr>
            <a:cxnSpLocks/>
          </p:cNvCxnSpPr>
          <p:nvPr userDrawn="1"/>
        </p:nvCxnSpPr>
        <p:spPr>
          <a:xfrm>
            <a:off x="4985548" y="360375"/>
            <a:ext cx="0" cy="614983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97">
            <a:extLst>
              <a:ext uri="{FF2B5EF4-FFF2-40B4-BE49-F238E27FC236}">
                <a16:creationId xmlns:a16="http://schemas.microsoft.com/office/drawing/2014/main" id="{8E5BA7EF-4880-4CE2-9AC8-597E6EAA0125}"/>
              </a:ext>
            </a:extLst>
          </p:cNvPr>
          <p:cNvSpPr>
            <a:spLocks noGrp="1"/>
          </p:cNvSpPr>
          <p:nvPr>
            <p:ph type="title"/>
          </p:nvPr>
        </p:nvSpPr>
        <p:spPr>
          <a:xfrm>
            <a:off x="5310239" y="471869"/>
            <a:ext cx="6381214" cy="369332"/>
          </a:xfrm>
        </p:spPr>
        <p:txBody>
          <a:bodyPr/>
          <a:lstStyle>
            <a:lvl1pPr>
              <a:defRPr sz="2400" spc="-20" baseline="0"/>
            </a:lvl1pPr>
          </a:lstStyle>
          <a:p>
            <a:r>
              <a:rPr lang="en-US"/>
              <a:t>Click to edit Master title style</a:t>
            </a:r>
          </a:p>
        </p:txBody>
      </p:sp>
      <p:sp>
        <p:nvSpPr>
          <p:cNvPr id="100" name="Text Placeholder 99">
            <a:extLst>
              <a:ext uri="{FF2B5EF4-FFF2-40B4-BE49-F238E27FC236}">
                <a16:creationId xmlns:a16="http://schemas.microsoft.com/office/drawing/2014/main" id="{F9D0C71E-C989-4FDC-853D-882FFE7B39B3}"/>
              </a:ext>
            </a:extLst>
          </p:cNvPr>
          <p:cNvSpPr>
            <a:spLocks noGrp="1"/>
          </p:cNvSpPr>
          <p:nvPr>
            <p:ph type="body" sz="quarter" idx="10"/>
          </p:nvPr>
        </p:nvSpPr>
        <p:spPr>
          <a:xfrm>
            <a:off x="517669" y="1400856"/>
            <a:ext cx="4392997" cy="492443"/>
          </a:xfrm>
        </p:spPr>
        <p:txBody>
          <a:bodyPr/>
          <a:lstStyle>
            <a:lvl1pPr marL="0" indent="0">
              <a:spcBef>
                <a:spcPts val="0"/>
              </a:spcBef>
              <a:buNone/>
              <a:defRPr kumimoji="0" lang="en-US" sz="1600" b="1" i="0" u="none" strike="noStrike" kern="1200" cap="none" normalizeH="0" dirty="0" smtClean="0">
                <a:ln>
                  <a:noFill/>
                </a:ln>
                <a:solidFill>
                  <a:srgbClr val="0078D4"/>
                </a:solidFill>
                <a:effectLst/>
                <a:uLnTx/>
                <a:uFillTx/>
                <a:latin typeface="+mj-lt"/>
                <a:ea typeface="+mn-ea"/>
                <a:cs typeface="+mn-cs"/>
              </a:defRPr>
            </a:lvl1pPr>
            <a:lvl2pPr marL="0" indent="0">
              <a:spcBef>
                <a:spcPts val="0"/>
              </a:spcBef>
              <a:buNone/>
              <a:defRPr sz="1600">
                <a:latin typeface="+mj-lt"/>
              </a:defRPr>
            </a:lvl2pPr>
          </a:lstStyle>
          <a:p>
            <a:pPr lvl="0"/>
            <a:r>
              <a:rPr lang="en-US"/>
              <a:t>Click to edit Master text styles</a:t>
            </a:r>
          </a:p>
          <a:p>
            <a:pPr lvl="1"/>
            <a:r>
              <a:rPr lang="en-US"/>
              <a:t>Second level</a:t>
            </a:r>
          </a:p>
        </p:txBody>
      </p:sp>
      <p:sp>
        <p:nvSpPr>
          <p:cNvPr id="101" name="Text Placeholder 99">
            <a:extLst>
              <a:ext uri="{FF2B5EF4-FFF2-40B4-BE49-F238E27FC236}">
                <a16:creationId xmlns:a16="http://schemas.microsoft.com/office/drawing/2014/main" id="{A01CD1E5-1DCC-41B8-B4EA-CFB762C5D5FE}"/>
              </a:ext>
            </a:extLst>
          </p:cNvPr>
          <p:cNvSpPr>
            <a:spLocks noGrp="1"/>
          </p:cNvSpPr>
          <p:nvPr>
            <p:ph type="body" sz="quarter" idx="11"/>
          </p:nvPr>
        </p:nvSpPr>
        <p:spPr>
          <a:xfrm>
            <a:off x="517669" y="2936557"/>
            <a:ext cx="4392997" cy="492443"/>
          </a:xfrm>
        </p:spPr>
        <p:txBody>
          <a:bodyPr/>
          <a:lstStyle>
            <a:lvl1pPr marL="0" indent="0">
              <a:spcBef>
                <a:spcPts val="0"/>
              </a:spcBef>
              <a:buNone/>
              <a:defRPr kumimoji="0" lang="en-US" sz="1600" b="1" i="0" u="none" strike="noStrike" kern="1200" cap="none" normalizeH="0" dirty="0" smtClean="0">
                <a:ln>
                  <a:noFill/>
                </a:ln>
                <a:solidFill>
                  <a:srgbClr val="0078D4"/>
                </a:solidFill>
                <a:effectLst/>
                <a:uLnTx/>
                <a:uFillTx/>
                <a:latin typeface="+mj-lt"/>
                <a:ea typeface="+mn-ea"/>
                <a:cs typeface="+mn-cs"/>
              </a:defRPr>
            </a:lvl1pPr>
            <a:lvl2pPr marL="0" indent="0">
              <a:spcBef>
                <a:spcPts val="0"/>
              </a:spcBef>
              <a:buNone/>
              <a:defRPr sz="1600">
                <a:latin typeface="+mj-lt"/>
              </a:defRPr>
            </a:lvl2pPr>
          </a:lstStyle>
          <a:p>
            <a:pPr lvl="0"/>
            <a:r>
              <a:rPr lang="en-US"/>
              <a:t>Click to edit Master text styles</a:t>
            </a:r>
          </a:p>
          <a:p>
            <a:pPr lvl="1"/>
            <a:r>
              <a:rPr lang="en-US"/>
              <a:t>Second level</a:t>
            </a:r>
          </a:p>
        </p:txBody>
      </p:sp>
      <p:sp>
        <p:nvSpPr>
          <p:cNvPr id="103" name="Text Placeholder 102">
            <a:extLst>
              <a:ext uri="{FF2B5EF4-FFF2-40B4-BE49-F238E27FC236}">
                <a16:creationId xmlns:a16="http://schemas.microsoft.com/office/drawing/2014/main" id="{4053DBA1-CC7D-4163-BC84-83368ABBE118}"/>
              </a:ext>
            </a:extLst>
          </p:cNvPr>
          <p:cNvSpPr>
            <a:spLocks noGrp="1"/>
          </p:cNvSpPr>
          <p:nvPr>
            <p:ph type="body" sz="quarter" idx="12"/>
          </p:nvPr>
        </p:nvSpPr>
        <p:spPr>
          <a:xfrm>
            <a:off x="517668" y="4199822"/>
            <a:ext cx="4392982" cy="184666"/>
          </a:xfrm>
        </p:spPr>
        <p:txBody>
          <a:bodyPr/>
          <a:lstStyle>
            <a:lvl1pPr marL="228600" indent="-228600">
              <a:buFontTx/>
              <a:buBlip>
                <a:blip r:embed="rId2"/>
              </a:buBlip>
              <a:defRPr kumimoji="0" lang="en-US" sz="1200" b="0" i="0" u="none" strike="noStrike" kern="1200" cap="none" spc="0" normalizeH="0" baseline="0" dirty="0" smtClean="0">
                <a:ln>
                  <a:noFill/>
                </a:ln>
                <a:solidFill>
                  <a:srgbClr val="000000"/>
                </a:solidFill>
                <a:effectLst/>
                <a:uLnTx/>
                <a:uFillTx/>
                <a:latin typeface="+mn-lt"/>
                <a:ea typeface="+mn-ea"/>
                <a:cs typeface="Segoe UI" panose="020B0502040204020203" pitchFamily="34" charset="0"/>
              </a:defRPr>
            </a:lvl1pPr>
          </a:lstStyle>
          <a:p>
            <a:pPr marL="285750" marR="0" lvl="0" indent="-285750" algn="l" defTabSz="914400" rtl="0" eaLnBrk="1" fontAlgn="auto" latinLnBrk="0" hangingPunct="1">
              <a:lnSpc>
                <a:spcPct val="100000"/>
              </a:lnSpc>
              <a:spcBef>
                <a:spcPts val="1000"/>
              </a:spcBef>
              <a:spcAft>
                <a:spcPts val="600"/>
              </a:spcAft>
              <a:buClr>
                <a:srgbClr val="0078D4"/>
              </a:buClr>
              <a:buSzPct val="150000"/>
              <a:buFont typeface="Arial" panose="020B0604020202020204" pitchFamily="34" charset="0"/>
              <a:buBlip>
                <a:blip r:embed="rId2"/>
              </a:buBlip>
              <a:tabLst/>
              <a:defRPr/>
            </a:pPr>
            <a:r>
              <a:rPr lang="en-US"/>
              <a:t>Click to edit Master text styles</a:t>
            </a:r>
          </a:p>
        </p:txBody>
      </p:sp>
    </p:spTree>
    <p:extLst>
      <p:ext uri="{BB962C8B-B14F-4D97-AF65-F5344CB8AC3E}">
        <p14:creationId xmlns:p14="http://schemas.microsoft.com/office/powerpoint/2010/main" val="290518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43792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34813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82222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13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1592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
        <p:nvSpPr>
          <p:cNvPr id="3" name="TextBox 2">
            <a:extLst>
              <a:ext uri="{FF2B5EF4-FFF2-40B4-BE49-F238E27FC236}">
                <a16:creationId xmlns:a16="http://schemas.microsoft.com/office/drawing/2014/main" id="{1BB9D9DD-AD9A-4124-B9B6-607F880F55D1}"/>
              </a:ext>
            </a:extLst>
          </p:cNvPr>
          <p:cNvSpPr txBox="1"/>
          <p:nvPr userDrawn="1"/>
        </p:nvSpPr>
        <p:spPr>
          <a:xfrm>
            <a:off x="5467623" y="6628421"/>
            <a:ext cx="1256754" cy="153888"/>
          </a:xfrm>
          <a:prstGeom prst="rect">
            <a:avLst/>
          </a:prstGeom>
          <a:noFill/>
        </p:spPr>
        <p:txBody>
          <a:bodyPr wrap="none" lIns="0" tIns="0" rIns="0" bIns="0" rtlCol="0">
            <a:spAutoFit/>
          </a:bodyPr>
          <a:lstStyle/>
          <a:p>
            <a:pPr algn="ctr"/>
            <a:r>
              <a:rPr lang="en-US" sz="1000">
                <a:solidFill>
                  <a:schemeClr val="accent4"/>
                </a:solidFill>
              </a:rPr>
              <a:t>Microsoft Confidential</a:t>
            </a:r>
          </a:p>
        </p:txBody>
      </p:sp>
    </p:spTree>
    <p:extLst>
      <p:ext uri="{BB962C8B-B14F-4D97-AF65-F5344CB8AC3E}">
        <p14:creationId xmlns:p14="http://schemas.microsoft.com/office/powerpoint/2010/main" val="113330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963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822F2067-A88A-42F4-897F-95CE6EADA63E}"/>
              </a:ext>
            </a:extLst>
          </p:cNvPr>
          <p:cNvSpPr txBox="1"/>
          <p:nvPr userDrawn="1"/>
        </p:nvSpPr>
        <p:spPr>
          <a:xfrm>
            <a:off x="5467623" y="6628421"/>
            <a:ext cx="1256754" cy="153888"/>
          </a:xfrm>
          <a:prstGeom prst="rect">
            <a:avLst/>
          </a:prstGeom>
          <a:noFill/>
        </p:spPr>
        <p:txBody>
          <a:bodyPr wrap="none" lIns="0" tIns="0" rIns="0" bIns="0" rtlCol="0">
            <a:spAutoFit/>
          </a:bodyPr>
          <a:lstStyle/>
          <a:p>
            <a:pPr algn="ctr"/>
            <a:r>
              <a:rPr lang="en-US" sz="1000">
                <a:solidFill>
                  <a:schemeClr val="accent4"/>
                </a:solidFill>
              </a:rPr>
              <a:t>Microsoft Confidential</a:t>
            </a:r>
          </a:p>
        </p:txBody>
      </p:sp>
    </p:spTree>
    <p:extLst>
      <p:ext uri="{BB962C8B-B14F-4D97-AF65-F5344CB8AC3E}">
        <p14:creationId xmlns:p14="http://schemas.microsoft.com/office/powerpoint/2010/main" val="264377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898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745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656144"/>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6830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53759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0097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786524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08157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633744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24023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483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3360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96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1298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88052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41870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859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364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99718625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0507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1076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2903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27102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0955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783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822572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3710703"/>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21330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8828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B0E9-0516-4116-BC77-87805637C9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401E2-2863-4CCC-9B2B-0BA9DC5B11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0FAAC8-C448-4441-A9E3-85A6F93F3FAF}"/>
              </a:ext>
            </a:extLst>
          </p:cNvPr>
          <p:cNvSpPr>
            <a:spLocks noGrp="1"/>
          </p:cNvSpPr>
          <p:nvPr>
            <p:ph type="dt" sz="half" idx="10"/>
          </p:nvPr>
        </p:nvSpPr>
        <p:spPr/>
        <p:txBody>
          <a:bodyPr/>
          <a:lstStyle/>
          <a:p>
            <a:fld id="{EF46A593-0C15-42D6-A6F3-0633D09BEC7D}" type="datetimeFigureOut">
              <a:rPr lang="en-US" smtClean="0"/>
              <a:t>11/14/2022</a:t>
            </a:fld>
            <a:endParaRPr lang="en-US"/>
          </a:p>
        </p:txBody>
      </p:sp>
      <p:sp>
        <p:nvSpPr>
          <p:cNvPr id="5" name="Footer Placeholder 4">
            <a:extLst>
              <a:ext uri="{FF2B5EF4-FFF2-40B4-BE49-F238E27FC236}">
                <a16:creationId xmlns:a16="http://schemas.microsoft.com/office/drawing/2014/main" id="{7EF8FC78-EFE7-4C94-8A41-7348C2188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74153-EDD6-44C1-B0A4-533AF5068590}"/>
              </a:ext>
            </a:extLst>
          </p:cNvPr>
          <p:cNvSpPr>
            <a:spLocks noGrp="1"/>
          </p:cNvSpPr>
          <p:nvPr>
            <p:ph type="sldNum" sz="quarter" idx="12"/>
          </p:nvPr>
        </p:nvSpPr>
        <p:spPr/>
        <p:txBody>
          <a:bodyPr/>
          <a:lstStyle/>
          <a:p>
            <a:fld id="{F5C11A2B-E55C-448C-A829-46E913B73B86}" type="slidenum">
              <a:rPr lang="en-US" smtClean="0"/>
              <a:t>‹#›</a:t>
            </a:fld>
            <a:endParaRPr lang="en-US"/>
          </a:p>
        </p:txBody>
      </p:sp>
    </p:spTree>
    <p:extLst>
      <p:ext uri="{BB962C8B-B14F-4D97-AF65-F5344CB8AC3E}">
        <p14:creationId xmlns:p14="http://schemas.microsoft.com/office/powerpoint/2010/main" val="179663596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8995687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133">
                <a:solidFill>
                  <a:schemeClr val="tx2"/>
                </a:solidFill>
              </a:defRPr>
            </a:lvl3pPr>
            <a:lvl4pPr>
              <a:defRPr sz="1867">
                <a:solidFill>
                  <a:schemeClr val="tx2"/>
                </a:solidFill>
              </a:defRPr>
            </a:lvl4pPr>
            <a:lvl5pPr>
              <a:defRPr sz="1600">
                <a:solidFill>
                  <a:schemeClr val="tx2"/>
                </a:solidFill>
              </a:defRPr>
            </a:lvl5pPr>
          </a:lstStyle>
          <a:p>
            <a:pPr lvl="0"/>
            <a:r>
              <a:rPr lang="en-US"/>
              <a:t>18pt Intel Clear body text</a:t>
            </a:r>
          </a:p>
          <a:p>
            <a:pPr lvl="1"/>
            <a:r>
              <a:rPr lang="en-US"/>
              <a:t>18pt Intel Clear bullet one</a:t>
            </a:r>
          </a:p>
          <a:p>
            <a:pPr lvl="2"/>
            <a:r>
              <a:rPr lang="en-US"/>
              <a:t>16pt Intel Clear sub-bullet</a:t>
            </a:r>
          </a:p>
          <a:p>
            <a:pPr lvl="3"/>
            <a:r>
              <a:rPr lang="en-US"/>
              <a:t>14pt Intel Clear fourth level</a:t>
            </a:r>
          </a:p>
          <a:p>
            <a:pPr lvl="4"/>
            <a:r>
              <a:rPr lang="en-US"/>
              <a:t>12pt Intel Clear fifth level</a:t>
            </a:r>
          </a:p>
        </p:txBody>
      </p:sp>
    </p:spTree>
    <p:extLst>
      <p:ext uri="{BB962C8B-B14F-4D97-AF65-F5344CB8AC3E}">
        <p14:creationId xmlns:p14="http://schemas.microsoft.com/office/powerpoint/2010/main" val="359958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Diagram spli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529E7F-61D6-4CFA-BB65-DE435D12461D}"/>
              </a:ext>
            </a:extLst>
          </p:cNvPr>
          <p:cNvGrpSpPr/>
          <p:nvPr userDrawn="1"/>
        </p:nvGrpSpPr>
        <p:grpSpPr>
          <a:xfrm>
            <a:off x="517669" y="853440"/>
            <a:ext cx="462577" cy="392404"/>
            <a:chOff x="456592" y="1787773"/>
            <a:chExt cx="341665" cy="310625"/>
          </a:xfrm>
        </p:grpSpPr>
        <p:sp>
          <p:nvSpPr>
            <p:cNvPr id="3" name="Freeform 5">
              <a:extLst>
                <a:ext uri="{FF2B5EF4-FFF2-40B4-BE49-F238E27FC236}">
                  <a16:creationId xmlns:a16="http://schemas.microsoft.com/office/drawing/2014/main" id="{D4AD4F0E-20C6-4C31-B95F-3EE07AF5440B}"/>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43A5E"/>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B085B33-E27D-485A-9D36-0BBBB5BF5203}"/>
                </a:ext>
              </a:extLst>
            </p:cNvPr>
            <p:cNvGrpSpPr/>
            <p:nvPr/>
          </p:nvGrpSpPr>
          <p:grpSpPr>
            <a:xfrm>
              <a:off x="627425" y="1886736"/>
              <a:ext cx="0" cy="160366"/>
              <a:chOff x="4791447" y="2616042"/>
              <a:chExt cx="0" cy="1427764"/>
            </a:xfrm>
            <a:solidFill>
              <a:srgbClr val="0078D7"/>
            </a:solidFill>
          </p:grpSpPr>
          <p:cxnSp>
            <p:nvCxnSpPr>
              <p:cNvPr id="5" name="Straight Connector 4">
                <a:extLst>
                  <a:ext uri="{FF2B5EF4-FFF2-40B4-BE49-F238E27FC236}">
                    <a16:creationId xmlns:a16="http://schemas.microsoft.com/office/drawing/2014/main" id="{EA68D043-B061-449F-BF15-8EA695DF3730}"/>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CD5AAF-D0BB-47FE-8836-80607426B0FA}"/>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2" name="Group 91">
            <a:extLst>
              <a:ext uri="{FF2B5EF4-FFF2-40B4-BE49-F238E27FC236}">
                <a16:creationId xmlns:a16="http://schemas.microsoft.com/office/drawing/2014/main" id="{B6F9F4AD-D9E4-4B2D-BB16-7D78794B4AB5}"/>
              </a:ext>
            </a:extLst>
          </p:cNvPr>
          <p:cNvGrpSpPr/>
          <p:nvPr userDrawn="1"/>
        </p:nvGrpSpPr>
        <p:grpSpPr>
          <a:xfrm>
            <a:off x="510453" y="2410763"/>
            <a:ext cx="399327" cy="399327"/>
            <a:chOff x="4696146" y="2848968"/>
            <a:chExt cx="399327" cy="399327"/>
          </a:xfrm>
          <a:solidFill>
            <a:schemeClr val="accent1"/>
          </a:solidFill>
        </p:grpSpPr>
        <p:sp>
          <p:nvSpPr>
            <p:cNvPr id="93" name="Oval 92">
              <a:extLst>
                <a:ext uri="{FF2B5EF4-FFF2-40B4-BE49-F238E27FC236}">
                  <a16:creationId xmlns:a16="http://schemas.microsoft.com/office/drawing/2014/main" id="{B63B08B1-731E-481C-85E7-F3911F3D3F6A}"/>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1E7C47CE-51CE-4F48-8557-FFB4743621C4}"/>
                </a:ext>
              </a:extLst>
            </p:cNvPr>
            <p:cNvGrpSpPr/>
            <p:nvPr/>
          </p:nvGrpSpPr>
          <p:grpSpPr>
            <a:xfrm>
              <a:off x="4777867" y="2968337"/>
              <a:ext cx="236281" cy="177211"/>
              <a:chOff x="4801015" y="2979911"/>
              <a:chExt cx="236281" cy="177211"/>
            </a:xfrm>
            <a:grpFill/>
          </p:grpSpPr>
          <p:sp>
            <p:nvSpPr>
              <p:cNvPr id="95" name="Freeform 95">
                <a:extLst>
                  <a:ext uri="{FF2B5EF4-FFF2-40B4-BE49-F238E27FC236}">
                    <a16:creationId xmlns:a16="http://schemas.microsoft.com/office/drawing/2014/main" id="{1B11ECEC-5CBC-4CF2-BE97-F18A14E97EF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96">
                <a:extLst>
                  <a:ext uri="{FF2B5EF4-FFF2-40B4-BE49-F238E27FC236}">
                    <a16:creationId xmlns:a16="http://schemas.microsoft.com/office/drawing/2014/main" id="{0EF823B6-1B90-4B5E-B41B-8B94CF677292}"/>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cxnSp>
        <p:nvCxnSpPr>
          <p:cNvPr id="97" name="Straight Connector 96">
            <a:extLst>
              <a:ext uri="{FF2B5EF4-FFF2-40B4-BE49-F238E27FC236}">
                <a16:creationId xmlns:a16="http://schemas.microsoft.com/office/drawing/2014/main" id="{117F5069-DD85-4751-8F16-43699342FFCD}"/>
              </a:ext>
            </a:extLst>
          </p:cNvPr>
          <p:cNvCxnSpPr>
            <a:cxnSpLocks/>
          </p:cNvCxnSpPr>
          <p:nvPr userDrawn="1"/>
        </p:nvCxnSpPr>
        <p:spPr>
          <a:xfrm>
            <a:off x="4985548" y="360375"/>
            <a:ext cx="0" cy="614983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97">
            <a:extLst>
              <a:ext uri="{FF2B5EF4-FFF2-40B4-BE49-F238E27FC236}">
                <a16:creationId xmlns:a16="http://schemas.microsoft.com/office/drawing/2014/main" id="{8E5BA7EF-4880-4CE2-9AC8-597E6EAA0125}"/>
              </a:ext>
            </a:extLst>
          </p:cNvPr>
          <p:cNvSpPr>
            <a:spLocks noGrp="1"/>
          </p:cNvSpPr>
          <p:nvPr>
            <p:ph type="title"/>
          </p:nvPr>
        </p:nvSpPr>
        <p:spPr>
          <a:xfrm>
            <a:off x="5310239" y="471869"/>
            <a:ext cx="6381214" cy="369332"/>
          </a:xfrm>
        </p:spPr>
        <p:txBody>
          <a:bodyPr/>
          <a:lstStyle>
            <a:lvl1pPr>
              <a:defRPr sz="2400" spc="-20" baseline="0"/>
            </a:lvl1pPr>
          </a:lstStyle>
          <a:p>
            <a:r>
              <a:rPr lang="en-US"/>
              <a:t>Click to edit Master title style</a:t>
            </a:r>
          </a:p>
        </p:txBody>
      </p:sp>
      <p:sp>
        <p:nvSpPr>
          <p:cNvPr id="100" name="Text Placeholder 99">
            <a:extLst>
              <a:ext uri="{FF2B5EF4-FFF2-40B4-BE49-F238E27FC236}">
                <a16:creationId xmlns:a16="http://schemas.microsoft.com/office/drawing/2014/main" id="{F9D0C71E-C989-4FDC-853D-882FFE7B39B3}"/>
              </a:ext>
            </a:extLst>
          </p:cNvPr>
          <p:cNvSpPr>
            <a:spLocks noGrp="1"/>
          </p:cNvSpPr>
          <p:nvPr>
            <p:ph type="body" sz="quarter" idx="10"/>
          </p:nvPr>
        </p:nvSpPr>
        <p:spPr>
          <a:xfrm>
            <a:off x="517669" y="1400856"/>
            <a:ext cx="4392997" cy="492443"/>
          </a:xfrm>
        </p:spPr>
        <p:txBody>
          <a:bodyPr/>
          <a:lstStyle>
            <a:lvl1pPr marL="0" indent="0">
              <a:spcBef>
                <a:spcPts val="0"/>
              </a:spcBef>
              <a:buNone/>
              <a:defRPr kumimoji="0" lang="en-US" sz="1600" b="1" i="0" u="none" strike="noStrike" kern="1200" cap="none" normalizeH="0" dirty="0" smtClean="0">
                <a:ln>
                  <a:noFill/>
                </a:ln>
                <a:solidFill>
                  <a:srgbClr val="0078D4"/>
                </a:solidFill>
                <a:effectLst/>
                <a:uLnTx/>
                <a:uFillTx/>
                <a:latin typeface="+mj-lt"/>
                <a:ea typeface="+mn-ea"/>
                <a:cs typeface="+mn-cs"/>
              </a:defRPr>
            </a:lvl1pPr>
            <a:lvl2pPr marL="0" indent="0">
              <a:spcBef>
                <a:spcPts val="0"/>
              </a:spcBef>
              <a:buNone/>
              <a:defRPr sz="1600">
                <a:latin typeface="+mj-lt"/>
              </a:defRPr>
            </a:lvl2pPr>
          </a:lstStyle>
          <a:p>
            <a:pPr lvl="0"/>
            <a:r>
              <a:rPr lang="en-US"/>
              <a:t>Click to edit Master text styles</a:t>
            </a:r>
          </a:p>
          <a:p>
            <a:pPr lvl="1"/>
            <a:r>
              <a:rPr lang="en-US"/>
              <a:t>Second level</a:t>
            </a:r>
          </a:p>
        </p:txBody>
      </p:sp>
      <p:sp>
        <p:nvSpPr>
          <p:cNvPr id="101" name="Text Placeholder 99">
            <a:extLst>
              <a:ext uri="{FF2B5EF4-FFF2-40B4-BE49-F238E27FC236}">
                <a16:creationId xmlns:a16="http://schemas.microsoft.com/office/drawing/2014/main" id="{A01CD1E5-1DCC-41B8-B4EA-CFB762C5D5FE}"/>
              </a:ext>
            </a:extLst>
          </p:cNvPr>
          <p:cNvSpPr>
            <a:spLocks noGrp="1"/>
          </p:cNvSpPr>
          <p:nvPr>
            <p:ph type="body" sz="quarter" idx="11"/>
          </p:nvPr>
        </p:nvSpPr>
        <p:spPr>
          <a:xfrm>
            <a:off x="517669" y="2936557"/>
            <a:ext cx="4392997" cy="492443"/>
          </a:xfrm>
        </p:spPr>
        <p:txBody>
          <a:bodyPr/>
          <a:lstStyle>
            <a:lvl1pPr marL="0" indent="0">
              <a:spcBef>
                <a:spcPts val="0"/>
              </a:spcBef>
              <a:buNone/>
              <a:defRPr kumimoji="0" lang="en-US" sz="1600" b="1" i="0" u="none" strike="noStrike" kern="1200" cap="none" normalizeH="0" dirty="0" smtClean="0">
                <a:ln>
                  <a:noFill/>
                </a:ln>
                <a:solidFill>
                  <a:srgbClr val="0078D4"/>
                </a:solidFill>
                <a:effectLst/>
                <a:uLnTx/>
                <a:uFillTx/>
                <a:latin typeface="+mj-lt"/>
                <a:ea typeface="+mn-ea"/>
                <a:cs typeface="+mn-cs"/>
              </a:defRPr>
            </a:lvl1pPr>
            <a:lvl2pPr marL="0" indent="0">
              <a:spcBef>
                <a:spcPts val="0"/>
              </a:spcBef>
              <a:buNone/>
              <a:defRPr sz="1600">
                <a:latin typeface="+mj-lt"/>
              </a:defRPr>
            </a:lvl2pPr>
          </a:lstStyle>
          <a:p>
            <a:pPr lvl="0"/>
            <a:r>
              <a:rPr lang="en-US"/>
              <a:t>Click to edit Master text styles</a:t>
            </a:r>
          </a:p>
          <a:p>
            <a:pPr lvl="1"/>
            <a:r>
              <a:rPr lang="en-US"/>
              <a:t>Second level</a:t>
            </a:r>
          </a:p>
        </p:txBody>
      </p:sp>
      <p:sp>
        <p:nvSpPr>
          <p:cNvPr id="103" name="Text Placeholder 102">
            <a:extLst>
              <a:ext uri="{FF2B5EF4-FFF2-40B4-BE49-F238E27FC236}">
                <a16:creationId xmlns:a16="http://schemas.microsoft.com/office/drawing/2014/main" id="{4053DBA1-CC7D-4163-BC84-83368ABBE118}"/>
              </a:ext>
            </a:extLst>
          </p:cNvPr>
          <p:cNvSpPr>
            <a:spLocks noGrp="1"/>
          </p:cNvSpPr>
          <p:nvPr>
            <p:ph type="body" sz="quarter" idx="12"/>
          </p:nvPr>
        </p:nvSpPr>
        <p:spPr>
          <a:xfrm>
            <a:off x="517668" y="4199822"/>
            <a:ext cx="4392982" cy="184666"/>
          </a:xfrm>
        </p:spPr>
        <p:txBody>
          <a:bodyPr/>
          <a:lstStyle>
            <a:lvl1pPr marL="228600" indent="-228600">
              <a:buFontTx/>
              <a:buBlip>
                <a:blip r:embed="rId2"/>
              </a:buBlip>
              <a:defRPr kumimoji="0" lang="en-US" sz="1200" b="0" i="0" u="none" strike="noStrike" kern="1200" cap="none" spc="0" normalizeH="0" baseline="0" dirty="0" smtClean="0">
                <a:ln>
                  <a:noFill/>
                </a:ln>
                <a:solidFill>
                  <a:srgbClr val="000000"/>
                </a:solidFill>
                <a:effectLst/>
                <a:uLnTx/>
                <a:uFillTx/>
                <a:latin typeface="+mn-lt"/>
                <a:ea typeface="+mn-ea"/>
                <a:cs typeface="Segoe UI" panose="020B0502040204020203" pitchFamily="34" charset="0"/>
              </a:defRPr>
            </a:lvl1pPr>
          </a:lstStyle>
          <a:p>
            <a:pPr marL="285750" marR="0" lvl="0" indent="-285750" algn="l" defTabSz="914400" rtl="0" eaLnBrk="1" fontAlgn="auto" latinLnBrk="0" hangingPunct="1">
              <a:lnSpc>
                <a:spcPct val="100000"/>
              </a:lnSpc>
              <a:spcBef>
                <a:spcPts val="1000"/>
              </a:spcBef>
              <a:spcAft>
                <a:spcPts val="600"/>
              </a:spcAft>
              <a:buClr>
                <a:srgbClr val="0078D4"/>
              </a:buClr>
              <a:buSzPct val="150000"/>
              <a:buFont typeface="Arial" panose="020B0604020202020204" pitchFamily="34" charset="0"/>
              <a:buBlip>
                <a:blip r:embed="rId2"/>
              </a:buBlip>
              <a:tabLst/>
              <a:defRPr/>
            </a:pPr>
            <a:r>
              <a:rPr lang="en-US"/>
              <a:t>Click to edit Master text styles</a:t>
            </a:r>
          </a:p>
        </p:txBody>
      </p:sp>
    </p:spTree>
    <p:extLst>
      <p:ext uri="{BB962C8B-B14F-4D97-AF65-F5344CB8AC3E}">
        <p14:creationId xmlns:p14="http://schemas.microsoft.com/office/powerpoint/2010/main" val="22826477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1914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8902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724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301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37312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79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273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0918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3685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109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93681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2371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13649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3031885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17089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5016780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2937291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96851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255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83293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38375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41516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83161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1911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63246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7555381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8837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7019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1"/>
          </a:xfrm>
          <a:no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6272212" y="4743231"/>
            <a:ext cx="5160964" cy="1520416"/>
          </a:xfrm>
        </p:spPr>
        <p:txBody>
          <a:bodyPr anchor="b"/>
          <a:lstStyle>
            <a:lvl1pPr marL="0" indent="0">
              <a:spcAft>
                <a:spcPts val="600"/>
              </a:spcAft>
              <a:buNone/>
              <a:defRPr sz="2000">
                <a:latin typeface="+mn-lt"/>
              </a:defRPr>
            </a:lvl1pPr>
            <a:lvl2pPr marL="0" indent="0">
              <a:spcBef>
                <a:spcPts val="600"/>
              </a:spcBef>
              <a:spcAft>
                <a:spcPts val="0"/>
              </a:spcAft>
              <a:buNone/>
              <a:defRPr sz="1800">
                <a:solidFill>
                  <a:schemeClr val="accent2"/>
                </a:solidFill>
              </a:defRPr>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2C40187-4F1F-42C3-B54A-124BB6741CF4}"/>
              </a:ext>
            </a:extLst>
          </p:cNvPr>
          <p:cNvSpPr>
            <a:spLocks noGrp="1"/>
          </p:cNvSpPr>
          <p:nvPr>
            <p:ph type="title"/>
          </p:nvPr>
        </p:nvSpPr>
        <p:spPr>
          <a:xfrm>
            <a:off x="588263" y="2677312"/>
            <a:ext cx="4745737" cy="1107996"/>
          </a:xfrm>
        </p:spPr>
        <p:txBody>
          <a:bodyPr anchor="ctr"/>
          <a:lstStyle/>
          <a:p>
            <a:r>
              <a:rPr lang="en-US"/>
              <a:t>Click to edit Master title style</a:t>
            </a:r>
          </a:p>
        </p:txBody>
      </p:sp>
      <p:cxnSp>
        <p:nvCxnSpPr>
          <p:cNvPr id="9" name="Straight Connector 8">
            <a:extLst>
              <a:ext uri="{FF2B5EF4-FFF2-40B4-BE49-F238E27FC236}">
                <a16:creationId xmlns:a16="http://schemas.microsoft.com/office/drawing/2014/main" id="{6ED4E1ED-7A1B-498D-A515-6A8FA14C1588}"/>
              </a:ext>
            </a:extLst>
          </p:cNvPr>
          <p:cNvCxnSpPr>
            <a:cxnSpLocks/>
          </p:cNvCxnSpPr>
          <p:nvPr userDrawn="1"/>
        </p:nvCxnSpPr>
        <p:spPr>
          <a:xfrm flipV="1">
            <a:off x="5334000" y="5762691"/>
            <a:ext cx="0" cy="1095309"/>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E0B8777-ABC1-4137-886D-F6111E90240D}"/>
              </a:ext>
            </a:extLst>
          </p:cNvPr>
          <p:cNvSpPr/>
          <p:nvPr userDrawn="1"/>
        </p:nvSpPr>
        <p:spPr bwMode="auto">
          <a:xfrm rot="16200000" flipH="1" flipV="1">
            <a:off x="5267435" y="5629561"/>
            <a:ext cx="133130" cy="133130"/>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E1BE00AD-E5DB-44B4-8146-EFA6A6BA688E}"/>
              </a:ext>
            </a:extLst>
          </p:cNvPr>
          <p:cNvCxnSpPr>
            <a:cxnSpLocks/>
          </p:cNvCxnSpPr>
          <p:nvPr userDrawn="1"/>
        </p:nvCxnSpPr>
        <p:spPr>
          <a:xfrm flipV="1">
            <a:off x="5642086" y="4743231"/>
            <a:ext cx="0" cy="2114769"/>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13EF043-2EBA-40F8-85C6-15993EC4BF91}"/>
              </a:ext>
            </a:extLst>
          </p:cNvPr>
          <p:cNvSpPr/>
          <p:nvPr userDrawn="1"/>
        </p:nvSpPr>
        <p:spPr bwMode="auto">
          <a:xfrm rot="16200000" flipH="1" flipV="1">
            <a:off x="5575521" y="4610101"/>
            <a:ext cx="133130" cy="133130"/>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265852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2558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8643464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2475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07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90986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61385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a:solidFill>
                  <a:schemeClr val="accent2"/>
                </a:solidFill>
                <a:latin typeface="+mj-lt"/>
              </a:rPr>
              <a:t>Demo</a:t>
            </a:r>
          </a:p>
        </p:txBody>
      </p:sp>
      <p:cxnSp>
        <p:nvCxnSpPr>
          <p:cNvPr id="6" name="Straight Connector 5">
            <a:extLst>
              <a:ext uri="{FF2B5EF4-FFF2-40B4-BE49-F238E27FC236}">
                <a16:creationId xmlns:a16="http://schemas.microsoft.com/office/drawing/2014/main" id="{730A739A-28EB-424D-BF25-A98942869194}"/>
              </a:ext>
            </a:extLst>
          </p:cNvPr>
          <p:cNvCxnSpPr>
            <a:cxnSpLocks/>
          </p:cNvCxnSpPr>
          <p:nvPr/>
        </p:nvCxnSpPr>
        <p:spPr>
          <a:xfrm flipH="1" flipV="1">
            <a:off x="8484973" y="5642658"/>
            <a:ext cx="3707027"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0CF125D-6120-417D-BFB2-86B3F498BC1C}"/>
              </a:ext>
            </a:extLst>
          </p:cNvPr>
          <p:cNvSpPr/>
          <p:nvPr/>
        </p:nvSpPr>
        <p:spPr bwMode="auto">
          <a:xfrm rot="10800000" flipH="1" flipV="1">
            <a:off x="8323608" y="5561975"/>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1CE40975-06CA-404E-ADD5-EFD44856414E}"/>
              </a:ext>
            </a:extLst>
          </p:cNvPr>
          <p:cNvCxnSpPr>
            <a:cxnSpLocks/>
          </p:cNvCxnSpPr>
          <p:nvPr/>
        </p:nvCxnSpPr>
        <p:spPr>
          <a:xfrm flipH="1" flipV="1">
            <a:off x="7249297" y="5150351"/>
            <a:ext cx="4942704"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A7967CB-738D-47B6-9F41-FF99B9B3E338}"/>
              </a:ext>
            </a:extLst>
          </p:cNvPr>
          <p:cNvSpPr/>
          <p:nvPr/>
        </p:nvSpPr>
        <p:spPr bwMode="auto">
          <a:xfrm rot="10800000" flipH="1" flipV="1">
            <a:off x="7087932" y="5069668"/>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EF967B3F-BD5E-47AD-9076-F91BD0A4B38B}"/>
              </a:ext>
            </a:extLst>
          </p:cNvPr>
          <p:cNvCxnSpPr>
            <a:cxnSpLocks/>
          </p:cNvCxnSpPr>
          <p:nvPr/>
        </p:nvCxnSpPr>
        <p:spPr>
          <a:xfrm flipH="1">
            <a:off x="7592197" y="4658044"/>
            <a:ext cx="4599804"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B63D682-9717-4102-AE12-61D146C0D953}"/>
              </a:ext>
            </a:extLst>
          </p:cNvPr>
          <p:cNvSpPr/>
          <p:nvPr/>
        </p:nvSpPr>
        <p:spPr bwMode="auto">
          <a:xfrm rot="10800000" flipH="1" flipV="1">
            <a:off x="7430832" y="4577361"/>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F7FD230B-A542-4AF2-847A-6FC28574C4CE}"/>
              </a:ext>
            </a:extLst>
          </p:cNvPr>
          <p:cNvCxnSpPr>
            <a:cxnSpLocks/>
          </p:cNvCxnSpPr>
          <p:nvPr userDrawn="1"/>
        </p:nvCxnSpPr>
        <p:spPr>
          <a:xfrm flipH="1">
            <a:off x="10044800" y="4165737"/>
            <a:ext cx="214720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64E47FF-77EB-46D4-9019-CA484D0AFBA8}"/>
              </a:ext>
            </a:extLst>
          </p:cNvPr>
          <p:cNvSpPr/>
          <p:nvPr userDrawn="1"/>
        </p:nvSpPr>
        <p:spPr bwMode="auto">
          <a:xfrm rot="10800000" flipH="1" flipV="1">
            <a:off x="9883434" y="4085054"/>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A53E864-663D-4B78-B11C-3615E3841002}"/>
              </a:ext>
            </a:extLst>
          </p:cNvPr>
          <p:cNvCxnSpPr>
            <a:cxnSpLocks/>
          </p:cNvCxnSpPr>
          <p:nvPr/>
        </p:nvCxnSpPr>
        <p:spPr>
          <a:xfrm>
            <a:off x="0" y="5470386"/>
            <a:ext cx="963827"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912CC5C-DFE4-48D6-82F0-24BABE58FFB4}"/>
              </a:ext>
            </a:extLst>
          </p:cNvPr>
          <p:cNvSpPr/>
          <p:nvPr/>
        </p:nvSpPr>
        <p:spPr bwMode="auto">
          <a:xfrm rot="5400000">
            <a:off x="963827" y="5389704"/>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BB6B4F3A-6E8A-4E31-B873-8A7139691B4A}"/>
              </a:ext>
            </a:extLst>
          </p:cNvPr>
          <p:cNvCxnSpPr>
            <a:cxnSpLocks/>
            <a:endCxn id="23" idx="4"/>
          </p:cNvCxnSpPr>
          <p:nvPr/>
        </p:nvCxnSpPr>
        <p:spPr>
          <a:xfrm>
            <a:off x="0" y="5878160"/>
            <a:ext cx="219950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B919A78-92B8-4FD9-86F2-FDA07C171555}"/>
              </a:ext>
            </a:extLst>
          </p:cNvPr>
          <p:cNvSpPr/>
          <p:nvPr/>
        </p:nvSpPr>
        <p:spPr bwMode="auto">
          <a:xfrm rot="5400000">
            <a:off x="2199503" y="5797477"/>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5A7FBFD2-36B1-4206-8168-05CFAF257EEC}"/>
              </a:ext>
            </a:extLst>
          </p:cNvPr>
          <p:cNvCxnSpPr>
            <a:cxnSpLocks/>
            <a:endCxn id="25" idx="4"/>
          </p:cNvCxnSpPr>
          <p:nvPr/>
        </p:nvCxnSpPr>
        <p:spPr>
          <a:xfrm>
            <a:off x="0" y="6273576"/>
            <a:ext cx="2038138"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879593C-EAFB-4F4F-9E5E-BBA840D78C51}"/>
              </a:ext>
            </a:extLst>
          </p:cNvPr>
          <p:cNvSpPr/>
          <p:nvPr/>
        </p:nvSpPr>
        <p:spPr bwMode="auto">
          <a:xfrm rot="5400000">
            <a:off x="2038138" y="6192893"/>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6460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84200" y="1096283"/>
            <a:ext cx="3657600" cy="1458861"/>
          </a:xfrm>
        </p:spPr>
        <p:txBody>
          <a:bodyPr/>
          <a:lstStyle>
            <a:lvl1pPr marL="0" indent="0">
              <a:spcAft>
                <a:spcPts val="1200"/>
              </a:spcAft>
              <a:buNone/>
              <a:defRPr sz="2000">
                <a:solidFill>
                  <a:schemeClr val="tx1"/>
                </a:solidFill>
              </a:defRPr>
            </a:lvl1pPr>
            <a:lvl2pPr marL="228600" indent="0">
              <a:spcAft>
                <a:spcPts val="0"/>
              </a:spcAft>
              <a:buNone/>
              <a:defRPr sz="1600">
                <a:solidFill>
                  <a:schemeClr val="tx1"/>
                </a:solidFill>
              </a:defRPr>
            </a:lvl2pPr>
            <a:lvl3pPr marL="457200" indent="0">
              <a:buNone/>
              <a:defRPr sz="1400">
                <a:solidFill>
                  <a:schemeClr val="tx1"/>
                </a:solidFill>
              </a:defRPr>
            </a:lvl3pPr>
            <a:lvl4pPr marL="661988" indent="0">
              <a:spcAft>
                <a:spcPts val="0"/>
              </a:spcAft>
              <a:buNone/>
              <a:defRPr sz="1200">
                <a:solidFill>
                  <a:schemeClr val="tx1"/>
                </a:solidFill>
              </a:defRPr>
            </a:lvl4pPr>
            <a:lvl5pPr marL="855663" indent="0">
              <a:buNone/>
              <a:defRPr sz="120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92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828032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87661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1785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4496809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0254312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781374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8270975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75549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0338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70625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50162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438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748514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9E60-A9EC-461B-88DF-141D5CE2357B}"/>
              </a:ext>
            </a:extLst>
          </p:cNvPr>
          <p:cNvSpPr>
            <a:spLocks noGrp="1"/>
          </p:cNvSpPr>
          <p:nvPr>
            <p:ph type="title"/>
          </p:nvPr>
        </p:nvSpPr>
        <p:spPr>
          <a:xfrm>
            <a:off x="588264" y="3152001"/>
            <a:ext cx="4389120" cy="553998"/>
          </a:xfrm>
        </p:spPr>
        <p:txBody>
          <a:bodyPr anchor="ctr"/>
          <a:lstStyle/>
          <a:p>
            <a:r>
              <a:rPr lang="en-US"/>
              <a:t>Click to edit Master title style</a:t>
            </a:r>
          </a:p>
        </p:txBody>
      </p:sp>
    </p:spTree>
    <p:extLst>
      <p:ext uri="{BB962C8B-B14F-4D97-AF65-F5344CB8AC3E}">
        <p14:creationId xmlns:p14="http://schemas.microsoft.com/office/powerpoint/2010/main" val="372765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50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amp;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6034-1CE8-4AA4-81EF-E9E1797905D8}"/>
              </a:ext>
            </a:extLst>
          </p:cNvPr>
          <p:cNvSpPr>
            <a:spLocks noGrp="1"/>
          </p:cNvSpPr>
          <p:nvPr>
            <p:ph type="title"/>
          </p:nvPr>
        </p:nvSpPr>
        <p:spPr>
          <a:xfrm>
            <a:off x="6854508" y="2402235"/>
            <a:ext cx="4754880" cy="1661993"/>
          </a:xfrm>
        </p:spPr>
        <p:txBody>
          <a:bodyPr anchor="b"/>
          <a:lstStyle>
            <a:lvl1pPr>
              <a:lnSpc>
                <a:spcPct val="90000"/>
              </a:lnSpc>
              <a:defRPr sz="6000" spc="-100" baseline="0"/>
            </a:lvl1pPr>
          </a:lstStyle>
          <a:p>
            <a:r>
              <a:rPr lang="en-US"/>
              <a:t>Click to edit Master title</a:t>
            </a:r>
          </a:p>
        </p:txBody>
      </p:sp>
      <p:cxnSp>
        <p:nvCxnSpPr>
          <p:cNvPr id="3" name="Straight Connector 2">
            <a:extLst>
              <a:ext uri="{FF2B5EF4-FFF2-40B4-BE49-F238E27FC236}">
                <a16:creationId xmlns:a16="http://schemas.microsoft.com/office/drawing/2014/main" id="{E4CE3076-B1EB-45E8-9DCE-08CC923498EA}"/>
              </a:ext>
            </a:extLst>
          </p:cNvPr>
          <p:cNvCxnSpPr>
            <a:cxnSpLocks/>
          </p:cNvCxnSpPr>
          <p:nvPr userDrawn="1"/>
        </p:nvCxnSpPr>
        <p:spPr>
          <a:xfrm>
            <a:off x="0" y="2396668"/>
            <a:ext cx="6096000" cy="39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40DB282-4518-49E0-889D-1ACAF0499A12}"/>
              </a:ext>
            </a:extLst>
          </p:cNvPr>
          <p:cNvCxnSpPr>
            <a:cxnSpLocks/>
          </p:cNvCxnSpPr>
          <p:nvPr userDrawn="1"/>
        </p:nvCxnSpPr>
        <p:spPr>
          <a:xfrm>
            <a:off x="6096000" y="2390137"/>
            <a:ext cx="639" cy="4460932"/>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5FF1C09-E66B-4500-B7FA-67FBA8ED3F24}"/>
              </a:ext>
            </a:extLst>
          </p:cNvPr>
          <p:cNvCxnSpPr>
            <a:cxnSpLocks/>
          </p:cNvCxnSpPr>
          <p:nvPr userDrawn="1"/>
        </p:nvCxnSpPr>
        <p:spPr>
          <a:xfrm>
            <a:off x="0" y="2817194"/>
            <a:ext cx="5622324"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D0F0ECE-7F3D-45C5-B5CA-C44163BE71C1}"/>
              </a:ext>
            </a:extLst>
          </p:cNvPr>
          <p:cNvCxnSpPr>
            <a:cxnSpLocks/>
          </p:cNvCxnSpPr>
          <p:nvPr userDrawn="1"/>
        </p:nvCxnSpPr>
        <p:spPr>
          <a:xfrm>
            <a:off x="5622324" y="2810267"/>
            <a:ext cx="0" cy="4040802"/>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18BAEBA-B7A5-48D8-9C51-E48F750CF2B4}"/>
              </a:ext>
            </a:extLst>
          </p:cNvPr>
          <p:cNvGrpSpPr/>
          <p:nvPr userDrawn="1"/>
        </p:nvGrpSpPr>
        <p:grpSpPr>
          <a:xfrm>
            <a:off x="0" y="1271085"/>
            <a:ext cx="6050692" cy="869364"/>
            <a:chOff x="0" y="1271085"/>
            <a:chExt cx="6050692" cy="869364"/>
          </a:xfrm>
        </p:grpSpPr>
        <p:grpSp>
          <p:nvGrpSpPr>
            <p:cNvPr id="9" name="Group 8">
              <a:extLst>
                <a:ext uri="{FF2B5EF4-FFF2-40B4-BE49-F238E27FC236}">
                  <a16:creationId xmlns:a16="http://schemas.microsoft.com/office/drawing/2014/main" id="{48D075E0-1548-4EA2-AB04-135073AA0F6C}"/>
                </a:ext>
              </a:extLst>
            </p:cNvPr>
            <p:cNvGrpSpPr/>
            <p:nvPr/>
          </p:nvGrpSpPr>
          <p:grpSpPr>
            <a:xfrm>
              <a:off x="0" y="1641788"/>
              <a:ext cx="6050692" cy="161365"/>
              <a:chOff x="0" y="1641788"/>
              <a:chExt cx="6050692" cy="161365"/>
            </a:xfrm>
          </p:grpSpPr>
          <p:cxnSp>
            <p:nvCxnSpPr>
              <p:cNvPr id="16" name="Straight Connector 15">
                <a:extLst>
                  <a:ext uri="{FF2B5EF4-FFF2-40B4-BE49-F238E27FC236}">
                    <a16:creationId xmlns:a16="http://schemas.microsoft.com/office/drawing/2014/main" id="{BFF5B366-7D87-4C69-B534-DE8535772C11}"/>
                  </a:ext>
                </a:extLst>
              </p:cNvPr>
              <p:cNvCxnSpPr>
                <a:cxnSpLocks/>
              </p:cNvCxnSpPr>
              <p:nvPr/>
            </p:nvCxnSpPr>
            <p:spPr>
              <a:xfrm>
                <a:off x="0" y="1722470"/>
                <a:ext cx="589754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B2FF9E0-179D-466C-8337-0EFAAE69AB2F}"/>
                  </a:ext>
                </a:extLst>
              </p:cNvPr>
              <p:cNvSpPr/>
              <p:nvPr/>
            </p:nvSpPr>
            <p:spPr bwMode="auto">
              <a:xfrm rot="5400000">
                <a:off x="5889327" y="1641788"/>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1F2D8D71-CEFE-4B2C-A1B8-095B09179D56}"/>
                </a:ext>
              </a:extLst>
            </p:cNvPr>
            <p:cNvGrpSpPr/>
            <p:nvPr/>
          </p:nvGrpSpPr>
          <p:grpSpPr>
            <a:xfrm>
              <a:off x="0" y="1979084"/>
              <a:ext cx="6050692" cy="161365"/>
              <a:chOff x="0" y="1979084"/>
              <a:chExt cx="6050692" cy="161365"/>
            </a:xfrm>
          </p:grpSpPr>
          <p:cxnSp>
            <p:nvCxnSpPr>
              <p:cNvPr id="14" name="Straight Connector 13">
                <a:extLst>
                  <a:ext uri="{FF2B5EF4-FFF2-40B4-BE49-F238E27FC236}">
                    <a16:creationId xmlns:a16="http://schemas.microsoft.com/office/drawing/2014/main" id="{C3074E67-FCCD-4D69-BAB1-AB9E26B95D08}"/>
                  </a:ext>
                </a:extLst>
              </p:cNvPr>
              <p:cNvCxnSpPr>
                <a:cxnSpLocks/>
              </p:cNvCxnSpPr>
              <p:nvPr/>
            </p:nvCxnSpPr>
            <p:spPr>
              <a:xfrm>
                <a:off x="0" y="2059767"/>
                <a:ext cx="589754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A6CB36-AA6D-4217-AD41-97A31601DA6C}"/>
                  </a:ext>
                </a:extLst>
              </p:cNvPr>
              <p:cNvSpPr/>
              <p:nvPr/>
            </p:nvSpPr>
            <p:spPr bwMode="auto">
              <a:xfrm rot="5400000">
                <a:off x="5889327" y="1979084"/>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BE9ED75-A9C4-456E-9198-6334035A5D9A}"/>
                </a:ext>
              </a:extLst>
            </p:cNvPr>
            <p:cNvGrpSpPr/>
            <p:nvPr/>
          </p:nvGrpSpPr>
          <p:grpSpPr>
            <a:xfrm>
              <a:off x="0" y="1271085"/>
              <a:ext cx="3868392" cy="161365"/>
              <a:chOff x="0" y="1271085"/>
              <a:chExt cx="3868392" cy="161365"/>
            </a:xfrm>
          </p:grpSpPr>
          <p:cxnSp>
            <p:nvCxnSpPr>
              <p:cNvPr id="12" name="Straight Connector 11">
                <a:extLst>
                  <a:ext uri="{FF2B5EF4-FFF2-40B4-BE49-F238E27FC236}">
                    <a16:creationId xmlns:a16="http://schemas.microsoft.com/office/drawing/2014/main" id="{9587A6A6-9A83-4F87-A3F2-403D92383B0F}"/>
                  </a:ext>
                </a:extLst>
              </p:cNvPr>
              <p:cNvCxnSpPr>
                <a:cxnSpLocks/>
              </p:cNvCxnSpPr>
              <p:nvPr/>
            </p:nvCxnSpPr>
            <p:spPr>
              <a:xfrm>
                <a:off x="0" y="1351767"/>
                <a:ext cx="3707027"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F99E18E-2833-4BB4-AF09-761EB875EA5B}"/>
                  </a:ext>
                </a:extLst>
              </p:cNvPr>
              <p:cNvSpPr/>
              <p:nvPr/>
            </p:nvSpPr>
            <p:spPr bwMode="auto">
              <a:xfrm rot="5400000">
                <a:off x="3707027" y="1271085"/>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5A23EBC3-6A5C-44F3-886C-573CB037217B}"/>
              </a:ext>
            </a:extLst>
          </p:cNvPr>
          <p:cNvGrpSpPr/>
          <p:nvPr userDrawn="1"/>
        </p:nvGrpSpPr>
        <p:grpSpPr>
          <a:xfrm>
            <a:off x="0" y="3742437"/>
            <a:ext cx="5104068" cy="964554"/>
            <a:chOff x="0" y="3742437"/>
            <a:chExt cx="5104068" cy="964554"/>
          </a:xfrm>
        </p:grpSpPr>
        <p:cxnSp>
          <p:nvCxnSpPr>
            <p:cNvPr id="19" name="Straight Connector 18">
              <a:extLst>
                <a:ext uri="{FF2B5EF4-FFF2-40B4-BE49-F238E27FC236}">
                  <a16:creationId xmlns:a16="http://schemas.microsoft.com/office/drawing/2014/main" id="{6AFCDFDE-34CD-42A1-AA69-1D2D6103E878}"/>
                </a:ext>
              </a:extLst>
            </p:cNvPr>
            <p:cNvCxnSpPr>
              <a:cxnSpLocks/>
            </p:cNvCxnSpPr>
            <p:nvPr/>
          </p:nvCxnSpPr>
          <p:spPr>
            <a:xfrm>
              <a:off x="0" y="3823119"/>
              <a:ext cx="3707027"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07E7290-B57B-4111-A2F3-3F1A55BF3624}"/>
                </a:ext>
              </a:extLst>
            </p:cNvPr>
            <p:cNvSpPr/>
            <p:nvPr/>
          </p:nvSpPr>
          <p:spPr bwMode="auto">
            <a:xfrm rot="5400000">
              <a:off x="3707027" y="3742437"/>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CAC749AA-EE18-436F-89EF-3E0DF0C1F0CB}"/>
                </a:ext>
              </a:extLst>
            </p:cNvPr>
            <p:cNvCxnSpPr>
              <a:cxnSpLocks/>
              <a:endCxn id="22" idx="4"/>
            </p:cNvCxnSpPr>
            <p:nvPr/>
          </p:nvCxnSpPr>
          <p:spPr>
            <a:xfrm>
              <a:off x="0" y="4230892"/>
              <a:ext cx="4942703" cy="1"/>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80D7B2B-4EE1-4C18-84BA-C7BF5ACFBAFB}"/>
                </a:ext>
              </a:extLst>
            </p:cNvPr>
            <p:cNvSpPr/>
            <p:nvPr/>
          </p:nvSpPr>
          <p:spPr bwMode="auto">
            <a:xfrm rot="5400000">
              <a:off x="4942703" y="4150210"/>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520D5B5B-523B-4E5A-8C2A-BD7A5079C822}"/>
                </a:ext>
              </a:extLst>
            </p:cNvPr>
            <p:cNvCxnSpPr>
              <a:cxnSpLocks/>
              <a:endCxn id="24" idx="4"/>
            </p:cNvCxnSpPr>
            <p:nvPr/>
          </p:nvCxnSpPr>
          <p:spPr>
            <a:xfrm>
              <a:off x="0" y="4626308"/>
              <a:ext cx="4942703" cy="1"/>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B04D69A-5133-4E07-A962-B919EB073F6D}"/>
                </a:ext>
              </a:extLst>
            </p:cNvPr>
            <p:cNvSpPr/>
            <p:nvPr/>
          </p:nvSpPr>
          <p:spPr bwMode="auto">
            <a:xfrm rot="5400000">
              <a:off x="4942703" y="4545626"/>
              <a:ext cx="161365" cy="161365"/>
            </a:xfrm>
            <a:prstGeom prst="ellipse">
              <a:avLst/>
            </a:pr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Text Placeholder 26">
            <a:extLst>
              <a:ext uri="{FF2B5EF4-FFF2-40B4-BE49-F238E27FC236}">
                <a16:creationId xmlns:a16="http://schemas.microsoft.com/office/drawing/2014/main" id="{6E96E7B1-F7B8-4DEB-B979-248716A784EA}"/>
              </a:ext>
            </a:extLst>
          </p:cNvPr>
          <p:cNvSpPr>
            <a:spLocks noGrp="1"/>
          </p:cNvSpPr>
          <p:nvPr>
            <p:ph type="body" sz="quarter" idx="10" hasCustomPrompt="1"/>
          </p:nvPr>
        </p:nvSpPr>
        <p:spPr>
          <a:xfrm>
            <a:off x="6854825" y="4150210"/>
            <a:ext cx="4751388" cy="369332"/>
          </a:xfrm>
        </p:spPr>
        <p:txBody>
          <a:bodyPr/>
          <a:lstStyle>
            <a:lvl1pPr marL="0" indent="0">
              <a:buNone/>
              <a:defRPr sz="2400" spc="-30" baseline="0">
                <a:solidFill>
                  <a:schemeClr val="accent2"/>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Subtitle</a:t>
            </a:r>
          </a:p>
        </p:txBody>
      </p:sp>
    </p:spTree>
    <p:extLst>
      <p:ext uri="{BB962C8B-B14F-4D97-AF65-F5344CB8AC3E}">
        <p14:creationId xmlns:p14="http://schemas.microsoft.com/office/powerpoint/2010/main" val="1635083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400"/>
                                        <p:tgtEl>
                                          <p:spTgt spid="3"/>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400"/>
                                        <p:tgtEl>
                                          <p:spTgt spid="5"/>
                                        </p:tgtEl>
                                      </p:cBhvr>
                                    </p:animEffect>
                                  </p:childTnLst>
                                </p:cTn>
                              </p:par>
                              <p:par>
                                <p:cTn id="17" presetID="22" presetClass="entr" presetSubtype="1" fill="hold"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400"/>
                                        <p:tgtEl>
                                          <p:spTgt spid="6"/>
                                        </p:tgtEl>
                                      </p:cBhvr>
                                    </p:animEffect>
                                  </p:childTnLst>
                                </p:cTn>
                              </p:par>
                              <p:par>
                                <p:cTn id="20" presetID="22" presetClass="entr" presetSubtype="1" fill="hold" nodeType="withEffect">
                                  <p:stCondLst>
                                    <p:cond delay="40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art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A907-7653-456D-AF1F-0C98E9A99208}"/>
              </a:ext>
            </a:extLst>
          </p:cNvPr>
          <p:cNvSpPr>
            <a:spLocks noGrp="1"/>
          </p:cNvSpPr>
          <p:nvPr>
            <p:ph type="title" hasCustomPrompt="1"/>
          </p:nvPr>
        </p:nvSpPr>
        <p:spPr>
          <a:xfrm>
            <a:off x="6095999" y="3152001"/>
            <a:ext cx="5510783" cy="553998"/>
          </a:xfrm>
        </p:spPr>
        <p:txBody>
          <a:bodyPr anchor="ctr"/>
          <a:lstStyle>
            <a:lvl1pPr>
              <a:defRPr/>
            </a:lvl1pPr>
          </a:lstStyle>
          <a:p>
            <a:r>
              <a:rPr lang="en-US"/>
              <a:t>Partner</a:t>
            </a:r>
          </a:p>
        </p:txBody>
      </p:sp>
      <p:pic>
        <p:nvPicPr>
          <p:cNvPr id="3" name="Picture 2" descr="A picture containing drawing&#10;&#10;Description automatically generated">
            <a:extLst>
              <a:ext uri="{FF2B5EF4-FFF2-40B4-BE49-F238E27FC236}">
                <a16:creationId xmlns:a16="http://schemas.microsoft.com/office/drawing/2014/main" id="{CB9BD153-AEED-4881-B317-42EDF891A341}"/>
              </a:ext>
            </a:extLst>
          </p:cNvPr>
          <p:cNvPicPr>
            <a:picLocks noChangeAspect="1"/>
          </p:cNvPicPr>
          <p:nvPr userDrawn="1"/>
        </p:nvPicPr>
        <p:blipFill>
          <a:blip r:embed="rId2"/>
          <a:stretch>
            <a:fillRect/>
          </a:stretch>
        </p:blipFill>
        <p:spPr>
          <a:xfrm>
            <a:off x="0" y="2558025"/>
            <a:ext cx="3879067" cy="1741950"/>
          </a:xfrm>
          <a:prstGeom prst="rect">
            <a:avLst/>
          </a:prstGeom>
        </p:spPr>
      </p:pic>
      <p:cxnSp>
        <p:nvCxnSpPr>
          <p:cNvPr id="4" name="Straight Connector 3">
            <a:extLst>
              <a:ext uri="{FF2B5EF4-FFF2-40B4-BE49-F238E27FC236}">
                <a16:creationId xmlns:a16="http://schemas.microsoft.com/office/drawing/2014/main" id="{443C2D5E-1A65-4CB1-B3AA-1D7DBEFE30BE}"/>
              </a:ext>
            </a:extLst>
          </p:cNvPr>
          <p:cNvCxnSpPr>
            <a:cxnSpLocks/>
          </p:cNvCxnSpPr>
          <p:nvPr userDrawn="1"/>
        </p:nvCxnSpPr>
        <p:spPr>
          <a:xfrm>
            <a:off x="3879067" y="3063997"/>
            <a:ext cx="0" cy="73000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48574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9E60-A9EC-461B-88DF-141D5CE2357B}"/>
              </a:ext>
            </a:extLst>
          </p:cNvPr>
          <p:cNvSpPr>
            <a:spLocks noGrp="1"/>
          </p:cNvSpPr>
          <p:nvPr>
            <p:ph type="title"/>
          </p:nvPr>
        </p:nvSpPr>
        <p:spPr>
          <a:xfrm>
            <a:off x="588264" y="3152001"/>
            <a:ext cx="4389120" cy="553998"/>
          </a:xfrm>
        </p:spPr>
        <p:txBody>
          <a:bodyPr anchor="ctr"/>
          <a:lstStyle/>
          <a:p>
            <a:r>
              <a:rPr lang="en-US"/>
              <a:t>Click to edit Master title style</a:t>
            </a:r>
          </a:p>
        </p:txBody>
      </p:sp>
    </p:spTree>
    <p:extLst>
      <p:ext uri="{BB962C8B-B14F-4D97-AF65-F5344CB8AC3E}">
        <p14:creationId xmlns:p14="http://schemas.microsoft.com/office/powerpoint/2010/main" val="111150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890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180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3282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1201349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Closing Slide Black">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584199" y="1845277"/>
            <a:ext cx="7326439"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8" name="TextBox 7">
            <a:extLst>
              <a:ext uri="{FF2B5EF4-FFF2-40B4-BE49-F238E27FC236}">
                <a16:creationId xmlns:a16="http://schemas.microsoft.com/office/drawing/2014/main" id="{95AAA3A3-871B-3540-81BA-2738BA570C7E}"/>
              </a:ext>
            </a:extLst>
          </p:cNvPr>
          <p:cNvSpPr txBox="1"/>
          <p:nvPr userDrawn="1"/>
        </p:nvSpPr>
        <p:spPr>
          <a:xfrm>
            <a:off x="10295808"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rgbClr val="FFFFFF"/>
                </a:solidFill>
                <a:latin typeface="Segoe UI Semibold" panose="020B0502040204020203" pitchFamily="34" charset="0"/>
                <a:cs typeface="Segoe UI Semibold" panose="020B0502040204020203" pitchFamily="34" charset="0"/>
              </a:rPr>
              <a:t>Data</a:t>
            </a:r>
          </a:p>
        </p:txBody>
      </p:sp>
      <p:pic>
        <p:nvPicPr>
          <p:cNvPr id="2" name="MS logo white - EMF" descr="Microsoft logo white text version">
            <a:extLst>
              <a:ext uri="{FF2B5EF4-FFF2-40B4-BE49-F238E27FC236}">
                <a16:creationId xmlns:a16="http://schemas.microsoft.com/office/drawing/2014/main" id="{D23FBB80-152C-44C5-B6C1-022E418A587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9FDC9CB9-B3AE-4CFB-AF24-0E3411F7719E}"/>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2493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873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84413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4" name="Picture 3" descr="Microsoft Ignite">
            <a:extLst>
              <a:ext uri="{FF2B5EF4-FFF2-40B4-BE49-F238E27FC236}">
                <a16:creationId xmlns:a16="http://schemas.microsoft.com/office/drawing/2014/main" id="{E4331205-A281-8347-98B5-A61FE2892D6F}"/>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2" name="MS logo white - EMF" descr="Microsoft logo white text version">
            <a:extLst>
              <a:ext uri="{FF2B5EF4-FFF2-40B4-BE49-F238E27FC236}">
                <a16:creationId xmlns:a16="http://schemas.microsoft.com/office/drawing/2014/main" id="{C4303FEB-00EB-724B-8D30-ED90558A75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281456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91818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3382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132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6792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4697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411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747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520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86751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37514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9431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7405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16187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81248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30780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341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30255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70629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363358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10729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476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1343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51498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9175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870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81546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94473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75716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6148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1880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3979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72869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5656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73188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1603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04644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1"/>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319486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858453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40456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33881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289903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432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752592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73445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48445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92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0954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351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015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1260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00878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845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0920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120914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88590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6827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4056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87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4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53913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7222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8782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13057854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86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38541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65149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19093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57663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09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1423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381201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701816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4842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B0E9-0516-4116-BC77-87805637C9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401E2-2863-4CCC-9B2B-0BA9DC5B11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0FAAC8-C448-4441-A9E3-85A6F93F3FAF}"/>
              </a:ext>
            </a:extLst>
          </p:cNvPr>
          <p:cNvSpPr>
            <a:spLocks noGrp="1"/>
          </p:cNvSpPr>
          <p:nvPr>
            <p:ph type="dt" sz="half" idx="10"/>
          </p:nvPr>
        </p:nvSpPr>
        <p:spPr/>
        <p:txBody>
          <a:bodyPr/>
          <a:lstStyle/>
          <a:p>
            <a:fld id="{EF46A593-0C15-42D6-A6F3-0633D09BEC7D}" type="datetimeFigureOut">
              <a:rPr lang="en-US" smtClean="0"/>
              <a:t>11/14/2022</a:t>
            </a:fld>
            <a:endParaRPr lang="en-US"/>
          </a:p>
        </p:txBody>
      </p:sp>
      <p:sp>
        <p:nvSpPr>
          <p:cNvPr id="5" name="Footer Placeholder 4">
            <a:extLst>
              <a:ext uri="{FF2B5EF4-FFF2-40B4-BE49-F238E27FC236}">
                <a16:creationId xmlns:a16="http://schemas.microsoft.com/office/drawing/2014/main" id="{7EF8FC78-EFE7-4C94-8A41-7348C2188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74153-EDD6-44C1-B0A4-533AF5068590}"/>
              </a:ext>
            </a:extLst>
          </p:cNvPr>
          <p:cNvSpPr>
            <a:spLocks noGrp="1"/>
          </p:cNvSpPr>
          <p:nvPr>
            <p:ph type="sldNum" sz="quarter" idx="12"/>
          </p:nvPr>
        </p:nvSpPr>
        <p:spPr/>
        <p:txBody>
          <a:bodyPr/>
          <a:lstStyle/>
          <a:p>
            <a:fld id="{F5C11A2B-E55C-448C-A829-46E913B73B86}" type="slidenum">
              <a:rPr lang="en-US" smtClean="0"/>
              <a:t>‹#›</a:t>
            </a:fld>
            <a:endParaRPr lang="en-US"/>
          </a:p>
        </p:txBody>
      </p:sp>
    </p:spTree>
    <p:extLst>
      <p:ext uri="{BB962C8B-B14F-4D97-AF65-F5344CB8AC3E}">
        <p14:creationId xmlns:p14="http://schemas.microsoft.com/office/powerpoint/2010/main" val="41938769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806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6256198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183679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16489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97419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11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5659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1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2440693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0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5159375" cy="6858000"/>
          </a:xfrm>
        </p:spPr>
        <p:txBody>
          <a:bodyPr/>
          <a:lstStyle/>
          <a:p>
            <a:endParaRPr lang="en-US"/>
          </a:p>
        </p:txBody>
      </p:sp>
      <p:sp>
        <p:nvSpPr>
          <p:cNvPr id="5" name="Picture Placeholder 4">
            <a:extLst>
              <a:ext uri="{FF2B5EF4-FFF2-40B4-BE49-F238E27FC236}">
                <a16:creationId xmlns:a16="http://schemas.microsoft.com/office/drawing/2014/main" id="{398EBB2A-BE63-42A1-AB17-F835A399E11D}"/>
              </a:ext>
            </a:extLst>
          </p:cNvPr>
          <p:cNvSpPr>
            <a:spLocks noGrp="1"/>
          </p:cNvSpPr>
          <p:nvPr>
            <p:ph type="pic" sz="quarter" idx="11"/>
          </p:nvPr>
        </p:nvSpPr>
        <p:spPr>
          <a:xfrm>
            <a:off x="5159375" y="0"/>
            <a:ext cx="2346325" cy="6934200"/>
          </a:xfrm>
        </p:spPr>
        <p:txBody>
          <a:bodyPr/>
          <a:lstStyle/>
          <a:p>
            <a:endParaRPr lang="en-US"/>
          </a:p>
        </p:txBody>
      </p:sp>
      <p:sp>
        <p:nvSpPr>
          <p:cNvPr id="6" name="Picture Placeholder 4">
            <a:extLst>
              <a:ext uri="{FF2B5EF4-FFF2-40B4-BE49-F238E27FC236}">
                <a16:creationId xmlns:a16="http://schemas.microsoft.com/office/drawing/2014/main" id="{5A184A74-9693-4FDD-AB9B-A9D66017BCCD}"/>
              </a:ext>
            </a:extLst>
          </p:cNvPr>
          <p:cNvSpPr>
            <a:spLocks noGrp="1"/>
          </p:cNvSpPr>
          <p:nvPr>
            <p:ph type="pic" sz="quarter" idx="12"/>
          </p:nvPr>
        </p:nvSpPr>
        <p:spPr>
          <a:xfrm>
            <a:off x="7505700" y="0"/>
            <a:ext cx="2346325" cy="6934200"/>
          </a:xfrm>
        </p:spPr>
        <p:txBody>
          <a:bodyPr/>
          <a:lstStyle/>
          <a:p>
            <a:endParaRPr lang="en-US"/>
          </a:p>
        </p:txBody>
      </p:sp>
      <p:sp>
        <p:nvSpPr>
          <p:cNvPr id="7" name="Picture Placeholder 4">
            <a:extLst>
              <a:ext uri="{FF2B5EF4-FFF2-40B4-BE49-F238E27FC236}">
                <a16:creationId xmlns:a16="http://schemas.microsoft.com/office/drawing/2014/main" id="{6BC4F8ED-8DBC-42D6-A9B0-83BA6809E274}"/>
              </a:ext>
            </a:extLst>
          </p:cNvPr>
          <p:cNvSpPr>
            <a:spLocks noGrp="1"/>
          </p:cNvSpPr>
          <p:nvPr>
            <p:ph type="pic" sz="quarter" idx="13"/>
          </p:nvPr>
        </p:nvSpPr>
        <p:spPr>
          <a:xfrm>
            <a:off x="9852025" y="0"/>
            <a:ext cx="2346325" cy="6934200"/>
          </a:xfrm>
        </p:spPr>
        <p:txBody>
          <a:bodyPr/>
          <a:lstStyle/>
          <a:p>
            <a:endParaRPr lang="en-US"/>
          </a:p>
        </p:txBody>
      </p:sp>
    </p:spTree>
    <p:extLst>
      <p:ext uri="{BB962C8B-B14F-4D97-AF65-F5344CB8AC3E}">
        <p14:creationId xmlns:p14="http://schemas.microsoft.com/office/powerpoint/2010/main" val="2521578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2_Custom Layout">
    <p:bg>
      <p:bgPr>
        <a:blipFill dpi="0" rotWithShape="1">
          <a:blip r:embed="rId2">
            <a:lum/>
          </a:blip>
          <a:srcRect/>
          <a:stretch>
            <a:fillRect l="-1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3AC97-0C18-400C-84B8-F6A333AF5D98}"/>
              </a:ext>
            </a:extLst>
          </p:cNvPr>
          <p:cNvSpPr/>
          <p:nvPr userDrawn="1"/>
        </p:nvSpPr>
        <p:spPr bwMode="auto">
          <a:xfrm>
            <a:off x="2179638" y="-1"/>
            <a:ext cx="10103488"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BF58BED-EFFA-40F7-A570-E5C099A0FFEE}"/>
              </a:ext>
            </a:extLst>
          </p:cNvPr>
          <p:cNvSpPr>
            <a:spLocks noGrp="1"/>
          </p:cNvSpPr>
          <p:nvPr>
            <p:ph type="pic" sz="quarter" idx="10"/>
          </p:nvPr>
        </p:nvSpPr>
        <p:spPr>
          <a:xfrm>
            <a:off x="2179638" y="-1"/>
            <a:ext cx="3291840" cy="4261900"/>
          </a:xfrm>
        </p:spPr>
        <p:txBody>
          <a:bodyPr/>
          <a:lstStyle/>
          <a:p>
            <a:endParaRPr lang="en-US"/>
          </a:p>
        </p:txBody>
      </p:sp>
      <p:sp>
        <p:nvSpPr>
          <p:cNvPr id="5" name="Picture Placeholder 3">
            <a:extLst>
              <a:ext uri="{FF2B5EF4-FFF2-40B4-BE49-F238E27FC236}">
                <a16:creationId xmlns:a16="http://schemas.microsoft.com/office/drawing/2014/main" id="{260CB0CE-5A4B-4B06-946C-363C8B633ECE}"/>
              </a:ext>
            </a:extLst>
          </p:cNvPr>
          <p:cNvSpPr>
            <a:spLocks noGrp="1"/>
          </p:cNvSpPr>
          <p:nvPr>
            <p:ph type="pic" sz="quarter" idx="11"/>
          </p:nvPr>
        </p:nvSpPr>
        <p:spPr>
          <a:xfrm>
            <a:off x="5528903" y="-1"/>
            <a:ext cx="3291840" cy="4261900"/>
          </a:xfrm>
        </p:spPr>
        <p:txBody>
          <a:bodyPr/>
          <a:lstStyle/>
          <a:p>
            <a:endParaRPr lang="en-US"/>
          </a:p>
        </p:txBody>
      </p:sp>
      <p:sp>
        <p:nvSpPr>
          <p:cNvPr id="6" name="Picture Placeholder 3">
            <a:extLst>
              <a:ext uri="{FF2B5EF4-FFF2-40B4-BE49-F238E27FC236}">
                <a16:creationId xmlns:a16="http://schemas.microsoft.com/office/drawing/2014/main" id="{ED69088A-F7A5-47E5-89BE-2EDE66FE2014}"/>
              </a:ext>
            </a:extLst>
          </p:cNvPr>
          <p:cNvSpPr>
            <a:spLocks noGrp="1"/>
          </p:cNvSpPr>
          <p:nvPr>
            <p:ph type="pic" sz="quarter" idx="12"/>
          </p:nvPr>
        </p:nvSpPr>
        <p:spPr>
          <a:xfrm>
            <a:off x="8878168" y="-1"/>
            <a:ext cx="3291840" cy="4261900"/>
          </a:xfrm>
        </p:spPr>
        <p:txBody>
          <a:bodyPr/>
          <a:lstStyle/>
          <a:p>
            <a:endParaRPr lang="en-US"/>
          </a:p>
        </p:txBody>
      </p:sp>
      <p:sp>
        <p:nvSpPr>
          <p:cNvPr id="8" name="Text Placeholder 4">
            <a:extLst>
              <a:ext uri="{FF2B5EF4-FFF2-40B4-BE49-F238E27FC236}">
                <a16:creationId xmlns:a16="http://schemas.microsoft.com/office/drawing/2014/main" id="{FA2C1B48-7DD1-4BCA-8405-1E570D021337}"/>
              </a:ext>
            </a:extLst>
          </p:cNvPr>
          <p:cNvSpPr>
            <a:spLocks noGrp="1"/>
          </p:cNvSpPr>
          <p:nvPr>
            <p:ph type="body" sz="quarter" idx="13"/>
          </p:nvPr>
        </p:nvSpPr>
        <p:spPr>
          <a:xfrm>
            <a:off x="2413539" y="4953665"/>
            <a:ext cx="7841711" cy="1708801"/>
          </a:xfrm>
        </p:spPr>
        <p:txBody>
          <a:bodyPr/>
          <a:lstStyle>
            <a:lvl1pPr>
              <a:defRPr sz="2000">
                <a:solidFill>
                  <a:schemeClr val="tx1"/>
                </a:solidFill>
              </a:defRPr>
            </a:lvl1pPr>
            <a:lvl2pPr>
              <a:defRPr>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241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09E4-6A44-4E98-8B50-7830D77135B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CBE8736-7ABB-4650-B1F4-FEBBAA18FE8C}"/>
              </a:ext>
            </a:extLst>
          </p:cNvPr>
          <p:cNvSpPr>
            <a:spLocks noGrp="1"/>
          </p:cNvSpPr>
          <p:nvPr>
            <p:ph type="body" sz="quarter" idx="10"/>
          </p:nvPr>
        </p:nvSpPr>
        <p:spPr>
          <a:xfrm>
            <a:off x="1291745" y="2453428"/>
            <a:ext cx="2011680" cy="492443"/>
          </a:xfrm>
        </p:spPr>
        <p:txBody>
          <a:bodyPr/>
          <a:lstStyle>
            <a:lvl1pPr algn="ctr">
              <a:defRPr sz="1600">
                <a:solidFill>
                  <a:schemeClr val="accent6"/>
                </a:solidFill>
              </a:defRPr>
            </a:lvl1pPr>
            <a:lvl2pPr algn="ctr">
              <a:defRPr sz="1200">
                <a:solidFill>
                  <a:schemeClr val="tx1"/>
                </a:solidFill>
              </a:defRPr>
            </a:lvl2pPr>
            <a:lvl3pPr algn="ctr">
              <a:defRPr sz="1100">
                <a:solidFill>
                  <a:schemeClr val="tx1"/>
                </a:solidFill>
              </a:defRPr>
            </a:lvl3pPr>
            <a:lvl4pPr algn="ctr">
              <a:defRPr sz="1100"/>
            </a:lvl4pPr>
            <a:lvl5pPr algn="ctr">
              <a:defRPr sz="1100"/>
            </a:lvl5pPr>
          </a:lstStyle>
          <a:p>
            <a:pPr lvl="0"/>
            <a:r>
              <a:rPr lang="en-US"/>
              <a:t>Click to edit Master text styles</a:t>
            </a:r>
          </a:p>
        </p:txBody>
      </p:sp>
      <p:sp>
        <p:nvSpPr>
          <p:cNvPr id="5" name="Text Placeholder 3">
            <a:extLst>
              <a:ext uri="{FF2B5EF4-FFF2-40B4-BE49-F238E27FC236}">
                <a16:creationId xmlns:a16="http://schemas.microsoft.com/office/drawing/2014/main" id="{D0A9D75C-1303-45CB-93A5-53186EFC1FC0}"/>
              </a:ext>
            </a:extLst>
          </p:cNvPr>
          <p:cNvSpPr>
            <a:spLocks noGrp="1"/>
          </p:cNvSpPr>
          <p:nvPr>
            <p:ph type="body" sz="quarter" idx="11"/>
          </p:nvPr>
        </p:nvSpPr>
        <p:spPr>
          <a:xfrm>
            <a:off x="3902710" y="2453428"/>
            <a:ext cx="2011680" cy="677108"/>
          </a:xfrm>
        </p:spPr>
        <p:txBody>
          <a:bodyPr/>
          <a:lstStyle>
            <a:lvl1pPr algn="ctr">
              <a:defRPr sz="1600">
                <a:solidFill>
                  <a:schemeClr val="accent6"/>
                </a:solidFill>
              </a:defRPr>
            </a:lvl1pPr>
            <a:lvl2pPr algn="ctr">
              <a:defRPr sz="1100">
                <a:solidFill>
                  <a:schemeClr val="tx1"/>
                </a:solidFill>
              </a:defRPr>
            </a:lvl2pPr>
            <a:lvl3pPr algn="ctr">
              <a:defRPr sz="1100">
                <a:solidFill>
                  <a:schemeClr val="tx1"/>
                </a:solidFill>
              </a:defRPr>
            </a:lvl3pPr>
            <a:lvl4pPr algn="ctr">
              <a:defRPr sz="1100"/>
            </a:lvl4pPr>
            <a:lvl5pPr algn="ctr">
              <a:defRPr sz="1100"/>
            </a:lvl5pPr>
          </a:lstStyle>
          <a:p>
            <a:pPr lvl="0"/>
            <a:r>
              <a:rPr lang="en-US"/>
              <a:t>Click to edit Master text styles</a:t>
            </a:r>
          </a:p>
          <a:p>
            <a:pPr lvl="1"/>
            <a:endParaRPr lang="en-US"/>
          </a:p>
        </p:txBody>
      </p:sp>
      <p:sp>
        <p:nvSpPr>
          <p:cNvPr id="6" name="Text Placeholder 3">
            <a:extLst>
              <a:ext uri="{FF2B5EF4-FFF2-40B4-BE49-F238E27FC236}">
                <a16:creationId xmlns:a16="http://schemas.microsoft.com/office/drawing/2014/main" id="{AA44FA32-50DA-4D2A-992D-8BBF7C60850D}"/>
              </a:ext>
            </a:extLst>
          </p:cNvPr>
          <p:cNvSpPr>
            <a:spLocks noGrp="1"/>
          </p:cNvSpPr>
          <p:nvPr>
            <p:ph type="body" sz="quarter" idx="12"/>
          </p:nvPr>
        </p:nvSpPr>
        <p:spPr>
          <a:xfrm>
            <a:off x="6513675" y="2453428"/>
            <a:ext cx="2011680" cy="677108"/>
          </a:xfrm>
        </p:spPr>
        <p:txBody>
          <a:bodyPr/>
          <a:lstStyle>
            <a:lvl1pPr algn="ctr">
              <a:defRPr sz="1600">
                <a:solidFill>
                  <a:schemeClr val="accent6"/>
                </a:solidFill>
              </a:defRPr>
            </a:lvl1pPr>
            <a:lvl2pPr algn="ctr">
              <a:defRPr sz="1100">
                <a:solidFill>
                  <a:schemeClr val="tx1"/>
                </a:solidFill>
              </a:defRPr>
            </a:lvl2pPr>
            <a:lvl3pPr algn="ctr">
              <a:defRPr sz="1100">
                <a:solidFill>
                  <a:schemeClr val="tx1"/>
                </a:solidFill>
              </a:defRPr>
            </a:lvl3pPr>
            <a:lvl4pPr algn="ctr">
              <a:defRPr sz="1100"/>
            </a:lvl4pPr>
            <a:lvl5pPr algn="ctr">
              <a:defRPr sz="1100"/>
            </a:lvl5pPr>
          </a:lstStyle>
          <a:p>
            <a:pPr lvl="0"/>
            <a:r>
              <a:rPr lang="en-US"/>
              <a:t>Click to edit Master text styles</a:t>
            </a:r>
          </a:p>
          <a:p>
            <a:pPr lvl="1"/>
            <a:endParaRPr lang="en-US"/>
          </a:p>
        </p:txBody>
      </p:sp>
      <p:sp>
        <p:nvSpPr>
          <p:cNvPr id="7" name="Text Placeholder 3">
            <a:extLst>
              <a:ext uri="{FF2B5EF4-FFF2-40B4-BE49-F238E27FC236}">
                <a16:creationId xmlns:a16="http://schemas.microsoft.com/office/drawing/2014/main" id="{30EA83CE-F5CF-475A-9D3B-2077387B2157}"/>
              </a:ext>
            </a:extLst>
          </p:cNvPr>
          <p:cNvSpPr>
            <a:spLocks noGrp="1"/>
          </p:cNvSpPr>
          <p:nvPr>
            <p:ph type="body" sz="quarter" idx="13"/>
          </p:nvPr>
        </p:nvSpPr>
        <p:spPr>
          <a:xfrm>
            <a:off x="9124640" y="2453428"/>
            <a:ext cx="2011680" cy="492443"/>
          </a:xfrm>
        </p:spPr>
        <p:txBody>
          <a:bodyPr/>
          <a:lstStyle>
            <a:lvl1pPr algn="ctr">
              <a:defRPr sz="1600">
                <a:solidFill>
                  <a:schemeClr val="accent6"/>
                </a:solidFill>
              </a:defRPr>
            </a:lvl1pPr>
            <a:lvl2pPr algn="ctr">
              <a:defRPr sz="1200">
                <a:solidFill>
                  <a:schemeClr val="tx1"/>
                </a:solidFill>
              </a:defRPr>
            </a:lvl2pPr>
            <a:lvl3pPr algn="ctr">
              <a:defRPr sz="1100">
                <a:solidFill>
                  <a:schemeClr val="tx1"/>
                </a:solidFill>
              </a:defRPr>
            </a:lvl3pPr>
            <a:lvl4pPr algn="ctr">
              <a:defRPr sz="1100"/>
            </a:lvl4pPr>
            <a:lvl5pPr algn="ctr">
              <a:defRPr sz="1100"/>
            </a:lvl5pPr>
          </a:lstStyle>
          <a:p>
            <a:pPr lvl="0"/>
            <a:r>
              <a:rPr lang="en-US"/>
              <a:t>Click to edit Master text styles</a:t>
            </a:r>
          </a:p>
        </p:txBody>
      </p:sp>
    </p:spTree>
    <p:extLst>
      <p:ext uri="{BB962C8B-B14F-4D97-AF65-F5344CB8AC3E}">
        <p14:creationId xmlns:p14="http://schemas.microsoft.com/office/powerpoint/2010/main" val="820629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17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5221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l="-1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32760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210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itle &amp; Non-bulleted text">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268824" y="3325051"/>
            <a:ext cx="5682218" cy="1964705"/>
          </a:xfrm>
        </p:spPr>
        <p:txBody>
          <a:bodyPr/>
          <a:lstStyle>
            <a:lvl1pPr marL="0" indent="0" algn="l">
              <a:buNone/>
              <a:defRPr>
                <a:gradFill>
                  <a:gsLst>
                    <a:gs pos="1250">
                      <a:schemeClr val="tx1"/>
                    </a:gs>
                    <a:gs pos="99000">
                      <a:schemeClr val="tx1"/>
                    </a:gs>
                  </a:gsLst>
                  <a:lin ang="5400000" scaled="0"/>
                </a:gradFill>
              </a:defRPr>
            </a:lvl1pPr>
            <a:lvl2pPr marL="0" indent="0" algn="l">
              <a:buFontTx/>
              <a:buNone/>
              <a:defRPr sz="1863"/>
            </a:lvl2pPr>
            <a:lvl3pPr marL="224015" indent="0" algn="l">
              <a:buNone/>
              <a:defRPr/>
            </a:lvl3pPr>
            <a:lvl4pPr marL="448029" indent="0" algn="l">
              <a:buNone/>
              <a:defRPr/>
            </a:lvl4pPr>
            <a:lvl5pPr marL="672046" indent="0" algn="l">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E55FBEE-1EDF-434E-BDE9-4E219A63B880}"/>
              </a:ext>
            </a:extLst>
          </p:cNvPr>
          <p:cNvSpPr>
            <a:spLocks noGrp="1"/>
          </p:cNvSpPr>
          <p:nvPr>
            <p:ph type="title"/>
          </p:nvPr>
        </p:nvSpPr>
        <p:spPr>
          <a:xfrm>
            <a:off x="6268824" y="2405063"/>
            <a:ext cx="5521919" cy="744014"/>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356727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8_Custom Layout">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2157514"/>
          </a:xfrm>
        </p:spPr>
        <p:txBody>
          <a:bodyPr/>
          <a:lstStyle>
            <a:lvl1pPr marL="0" indent="0">
              <a:buNone/>
              <a:defRPr>
                <a:solidFill>
                  <a:schemeClr val="tx1"/>
                </a:solidFill>
              </a:defRPr>
            </a:lvl1pPr>
            <a:lvl2pPr marL="0" indent="0">
              <a:buNone/>
              <a:defRPr sz="2000">
                <a:solidFill>
                  <a:schemeClr val="tx1"/>
                </a:solidFill>
              </a:defRPr>
            </a:lvl2pPr>
            <a:lvl3pPr marL="0" indent="0" algn="r">
              <a:spcBef>
                <a:spcPts val="1800"/>
              </a:spcBef>
              <a:buNone/>
              <a:defRPr sz="1400" cap="all" baseline="0">
                <a:solidFill>
                  <a:schemeClr val="tx1"/>
                </a:solidFill>
              </a:defRPr>
            </a:lvl3pPr>
            <a:lvl4pPr marL="0" indent="0" algn="r">
              <a:spcAft>
                <a:spcPts val="0"/>
              </a:spcAft>
              <a:buNone/>
              <a:defRPr sz="1200">
                <a:solidFill>
                  <a:schemeClr val="tx1"/>
                </a:solidFill>
              </a:defRPr>
            </a:lvl4pPr>
            <a:lvl5pPr marL="0" indent="0">
              <a:buNone/>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676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6429"/>
            <a:ext cx="9624683" cy="677108"/>
          </a:xfrm>
        </p:spPr>
        <p:txBody>
          <a:bodyPr wrap="square" anchor="b" anchorCtr="0">
            <a:spAutoFit/>
          </a:bodyPr>
          <a:lstStyle>
            <a:lvl1pPr>
              <a:defRPr sz="4400">
                <a:gradFill flip="none" rotWithShape="1">
                  <a:gsLst>
                    <a:gs pos="100000">
                      <a:srgbClr val="50E6FF"/>
                    </a:gs>
                    <a:gs pos="0">
                      <a:srgbClr val="0078D4"/>
                    </a:gs>
                  </a:gsLst>
                  <a:lin ang="4800000" scaled="0"/>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2" name="Text Placeholder 4">
            <a:extLst>
              <a:ext uri="{FF2B5EF4-FFF2-40B4-BE49-F238E27FC236}">
                <a16:creationId xmlns:a16="http://schemas.microsoft.com/office/drawing/2014/main" id="{CDDFFF5F-F843-4F0E-BA81-1CC563655509}"/>
              </a:ext>
            </a:extLst>
          </p:cNvPr>
          <p:cNvSpPr>
            <a:spLocks noGrp="1"/>
          </p:cNvSpPr>
          <p:nvPr>
            <p:ph type="body" sz="quarter" idx="15" hasCustomPrompt="1"/>
          </p:nvPr>
        </p:nvSpPr>
        <p:spPr>
          <a:xfrm>
            <a:off x="582042" y="2467908"/>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467123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268824" y="3325051"/>
            <a:ext cx="5682218" cy="1587422"/>
          </a:xfrm>
        </p:spPr>
        <p:txBody>
          <a:bodyPr/>
          <a:lstStyle>
            <a:lvl1pPr marL="0" indent="0" algn="l">
              <a:buNone/>
              <a:defRPr>
                <a:gradFill>
                  <a:gsLst>
                    <a:gs pos="1250">
                      <a:schemeClr val="tx1"/>
                    </a:gs>
                    <a:gs pos="99000">
                      <a:schemeClr val="tx1"/>
                    </a:gs>
                  </a:gsLst>
                  <a:lin ang="5400000" scaled="0"/>
                </a:gradFill>
              </a:defRPr>
            </a:lvl1pPr>
            <a:lvl2pPr marL="0" indent="0" algn="l">
              <a:buFontTx/>
              <a:buNone/>
              <a:defRPr sz="1863"/>
            </a:lvl2pPr>
            <a:lvl3pPr marL="0" indent="0" algn="l">
              <a:buNone/>
              <a:defRPr>
                <a:solidFill>
                  <a:schemeClr val="accent2"/>
                </a:solidFill>
              </a:defRPr>
            </a:lvl3pPr>
            <a:lvl4pPr marL="0" indent="0" algn="l">
              <a:buNone/>
              <a:defRPr>
                <a:solidFill>
                  <a:schemeClr val="accent2"/>
                </a:solidFill>
              </a:defRPr>
            </a:lvl4pPr>
            <a:lvl5pPr marL="0" indent="0" algn="l">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E55FBEE-1EDF-434E-BDE9-4E219A63B880}"/>
              </a:ext>
            </a:extLst>
          </p:cNvPr>
          <p:cNvSpPr>
            <a:spLocks noGrp="1"/>
          </p:cNvSpPr>
          <p:nvPr>
            <p:ph type="title"/>
          </p:nvPr>
        </p:nvSpPr>
        <p:spPr>
          <a:xfrm>
            <a:off x="6268824" y="2718191"/>
            <a:ext cx="5521919" cy="430887"/>
          </a:xfrm>
        </p:spPr>
        <p:txBody>
          <a:bodyPr anchor="b"/>
          <a:lstStyle>
            <a:lvl1pPr algn="l">
              <a:defRPr sz="2800"/>
            </a:lvl1pPr>
          </a:lstStyle>
          <a:p>
            <a:r>
              <a:rPr lang="en-US"/>
              <a:t>Click to edit Master title style</a:t>
            </a:r>
          </a:p>
        </p:txBody>
      </p:sp>
    </p:spTree>
    <p:extLst>
      <p:ext uri="{BB962C8B-B14F-4D97-AF65-F5344CB8AC3E}">
        <p14:creationId xmlns:p14="http://schemas.microsoft.com/office/powerpoint/2010/main" val="3244415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2" name="Rectangle 1">
            <a:extLst>
              <a:ext uri="{FF2B5EF4-FFF2-40B4-BE49-F238E27FC236}">
                <a16:creationId xmlns:a16="http://schemas.microsoft.com/office/drawing/2014/main" id="{5731DF0C-E1D2-4C63-820D-7F99D19CEE0E}"/>
              </a:ext>
            </a:extLst>
          </p:cNvPr>
          <p:cNvSpPr/>
          <p:nvPr userDrawn="1"/>
        </p:nvSpPr>
        <p:spPr bwMode="auto">
          <a:xfrm>
            <a:off x="6096000" y="113211"/>
            <a:ext cx="5965371" cy="6540138"/>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11320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9_Custom Layout">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EA0361-89D8-4E58-BCD5-0E60A2642494}"/>
              </a:ext>
            </a:extLst>
          </p:cNvPr>
          <p:cNvSpPr>
            <a:spLocks noGrp="1"/>
          </p:cNvSpPr>
          <p:nvPr>
            <p:ph type="pic" sz="quarter" idx="12"/>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2262158"/>
          </a:xfrm>
        </p:spPr>
        <p:txBody>
          <a:bodyPr/>
          <a:lstStyle>
            <a:lvl1pPr marL="0" indent="0">
              <a:buNone/>
              <a:defRPr>
                <a:solidFill>
                  <a:schemeClr val="tx1"/>
                </a:solidFill>
              </a:defRPr>
            </a:lvl1pPr>
            <a:lvl2pPr marL="0" indent="0">
              <a:buNone/>
              <a:defRPr sz="2000">
                <a:solidFill>
                  <a:schemeClr val="tx1"/>
                </a:solidFill>
              </a:defRPr>
            </a:lvl2pPr>
            <a:lvl3pPr marL="0" indent="0" algn="r">
              <a:spcBef>
                <a:spcPts val="1800"/>
              </a:spcBef>
              <a:buNone/>
              <a:defRPr sz="1600" b="1" cap="all" baseline="0">
                <a:solidFill>
                  <a:schemeClr val="tx1"/>
                </a:solidFill>
              </a:defRPr>
            </a:lvl3pPr>
            <a:lvl4pPr marL="0" indent="0" algn="r">
              <a:spcAft>
                <a:spcPts val="0"/>
              </a:spcAft>
              <a:buNone/>
              <a:defRPr sz="1400" b="1">
                <a:solidFill>
                  <a:schemeClr val="tx1"/>
                </a:solidFill>
              </a:defRPr>
            </a:lvl4pPr>
            <a:lvl5pPr marL="0" indent="0">
              <a:buNone/>
              <a:defRPr sz="1600" b="1">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90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Azure Data All Hands">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0516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3_Case Study - Square photo ">
    <p:bg>
      <p:bgRef idx="1001">
        <a:schemeClr val="bg1"/>
      </p:bgRef>
    </p:bg>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25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85793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4_Case Study - Square photo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lvl1pPr algn="l">
              <a:defRPr/>
            </a:lvl1pPr>
          </a:lstStyle>
          <a:p>
            <a:r>
              <a:rPr lang="en-US"/>
              <a:t>Click to edit Master title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153032"/>
            <a:ext cx="5040313" cy="307777"/>
          </a:xfrm>
        </p:spPr>
        <p:txBody>
          <a:bodyPr/>
          <a:lstStyle>
            <a:lvl1pPr marL="0" indent="0">
              <a:spcBef>
                <a:spcPts val="1200"/>
              </a:spcBef>
              <a:spcAft>
                <a:spcPts val="0"/>
              </a:spcAft>
              <a:buNone/>
              <a:defRPr sz="2000">
                <a:solidFill>
                  <a:schemeClr val="accent6"/>
                </a:solidFill>
                <a:latin typeface="+mn-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p:txBody>
      </p:sp>
    </p:spTree>
    <p:extLst>
      <p:ext uri="{BB962C8B-B14F-4D97-AF65-F5344CB8AC3E}">
        <p14:creationId xmlns:p14="http://schemas.microsoft.com/office/powerpoint/2010/main" val="21759738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Case Study - Square photo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lvl1pPr algn="l">
              <a:defRPr/>
            </a:lvl1pPr>
          </a:lstStyle>
          <a:p>
            <a:r>
              <a:rPr lang="en-US"/>
              <a:t>Click to edit Master title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153032"/>
            <a:ext cx="5040313" cy="307777"/>
          </a:xfrm>
        </p:spPr>
        <p:txBody>
          <a:bodyPr/>
          <a:lstStyle>
            <a:lvl1pPr marL="0" indent="0">
              <a:spcBef>
                <a:spcPts val="1200"/>
              </a:spcBef>
              <a:spcAft>
                <a:spcPts val="0"/>
              </a:spcAft>
              <a:buNone/>
              <a:defRPr sz="2000">
                <a:solidFill>
                  <a:schemeClr val="accent6"/>
                </a:solidFill>
                <a:latin typeface="+mn-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p:txBody>
      </p:sp>
      <p:sp>
        <p:nvSpPr>
          <p:cNvPr id="4" name="Text Placeholder 7">
            <a:extLst>
              <a:ext uri="{FF2B5EF4-FFF2-40B4-BE49-F238E27FC236}">
                <a16:creationId xmlns:a16="http://schemas.microsoft.com/office/drawing/2014/main" id="{1FF6243F-6D3B-4A7C-BD86-3C05E7A28C9A}"/>
              </a:ext>
            </a:extLst>
          </p:cNvPr>
          <p:cNvSpPr>
            <a:spLocks noGrp="1"/>
          </p:cNvSpPr>
          <p:nvPr>
            <p:ph type="body" sz="quarter" idx="12"/>
          </p:nvPr>
        </p:nvSpPr>
        <p:spPr>
          <a:xfrm>
            <a:off x="630426" y="2151858"/>
            <a:ext cx="5040313" cy="1431161"/>
          </a:xfrm>
        </p:spPr>
        <p:txBody>
          <a:bodyPr/>
          <a:lstStyle>
            <a:lvl1pPr marL="0" indent="0">
              <a:spcBef>
                <a:spcPts val="1200"/>
              </a:spcBef>
              <a:spcAft>
                <a:spcPts val="0"/>
              </a:spcAft>
              <a:buNone/>
              <a:defRPr sz="2000">
                <a:solidFill>
                  <a:schemeClr val="accent6"/>
                </a:solidFill>
                <a:latin typeface="+mj-lt"/>
              </a:defRPr>
            </a:lvl1pPr>
            <a:lvl2pPr marL="0" indent="0">
              <a:spcBef>
                <a:spcPts val="0"/>
              </a:spcBef>
              <a:spcAft>
                <a:spcPts val="600"/>
              </a:spcAft>
              <a:buNone/>
              <a:defRPr sz="1400">
                <a:solidFill>
                  <a:schemeClr val="tx1"/>
                </a:solidFill>
              </a:defRPr>
            </a:lvl2pPr>
            <a:lvl3pPr marL="171450" indent="-171450">
              <a:spcAft>
                <a:spcPts val="600"/>
              </a:spcAft>
              <a:buFont typeface="Arial" panose="020B0604020202020204" pitchFamily="34" charset="0"/>
              <a:buChar char="•"/>
              <a:defRPr sz="1200">
                <a:solidFill>
                  <a:schemeClr val="tx1"/>
                </a:solidFill>
              </a:defRPr>
            </a:lvl3pPr>
            <a:lvl4pPr marL="0" indent="0">
              <a:spcAft>
                <a:spcPts val="600"/>
              </a:spcAft>
              <a:buNone/>
              <a:defRPr sz="1100">
                <a:solidFill>
                  <a:schemeClr val="tx1"/>
                </a:solidFill>
              </a:defRPr>
            </a:lvl4pPr>
            <a:lvl5pPr marL="0" indent="0">
              <a:spcAft>
                <a:spcPts val="600"/>
              </a:spcAft>
              <a:buNone/>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481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CENTER">
    <p:bg>
      <p:bgRef idx="1001">
        <a:schemeClr val="bg1"/>
      </p:bgRef>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139051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CENTER &amp; SUB">
    <p:bg>
      <p:bgRef idx="1001">
        <a:schemeClr val="bg1"/>
      </p:bgRef>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6"/>
                </a:solidFill>
                <a:latin typeface="+mn-lt"/>
              </a:defRPr>
            </a:lvl1pPr>
          </a:lstStyle>
          <a:p>
            <a:pPr lvl="0"/>
            <a:r>
              <a:rPr lang="en-US" err="1"/>
              <a:t>Subheader</a:t>
            </a:r>
            <a:endParaRPr lang="en-US"/>
          </a:p>
        </p:txBody>
      </p:sp>
    </p:spTree>
    <p:extLst>
      <p:ext uri="{BB962C8B-B14F-4D97-AF65-F5344CB8AC3E}">
        <p14:creationId xmlns:p14="http://schemas.microsoft.com/office/powerpoint/2010/main" val="3728280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268436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241708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68382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5500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Semibold" panose="020B0702040204020203" pitchFamily="34" charset="0"/>
                <a:cs typeface="Segoe UI Semibold" panose="020B07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0"/>
              </a:spcBef>
              <a:buFont typeface="Arial" panose="020B0604020202020204" pitchFamily="34" charset="0"/>
              <a:buNone/>
            </a:pPr>
            <a:r>
              <a:rPr lang="en-US" sz="2000" b="0" i="0">
                <a:solidFill>
                  <a:schemeClr val="tx1"/>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0"/>
              </a:spcBef>
              <a:buFont typeface="Arial" panose="020B0604020202020204" pitchFamily="34" charset="0"/>
              <a:buNone/>
            </a:pPr>
            <a:r>
              <a:rPr lang="en-US" sz="2000" b="0" i="0">
                <a:solidFill>
                  <a:schemeClr val="tx1"/>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defTabSz="914367" rtl="0" eaLnBrk="1" latinLnBrk="0" hangingPunct="1">
              <a:lnSpc>
                <a:spcPct val="90000"/>
              </a:lnSpc>
              <a:spcBef>
                <a:spcPts val="1000"/>
              </a:spcBef>
              <a:buFont typeface="Arial" panose="020B0604020202020204" pitchFamily="34" charset="0"/>
              <a:buNone/>
            </a:pPr>
            <a:r>
              <a:rPr lang="en-US" sz="2400" b="0" i="0" kern="1200">
                <a:solidFill>
                  <a:schemeClr val="accent1"/>
                </a:solidFill>
                <a:latin typeface="Segoe UI Semibold" panose="020B0702040204020203" pitchFamily="34" charset="0"/>
                <a:ea typeface="+mn-ea"/>
                <a:cs typeface="Segoe UI Semibold" panose="020B07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marL="0" lvl="0" indent="0" algn="l" defTabSz="914367" rtl="0" eaLnBrk="1" latinLnBrk="0" hangingPunct="1">
              <a:lnSpc>
                <a:spcPct val="150000"/>
              </a:lnSpc>
              <a:spcBef>
                <a:spcPts val="0"/>
              </a:spcBef>
              <a:buFont typeface="Arial" panose="020B0604020202020204" pitchFamily="34" charset="0"/>
              <a:buNone/>
            </a:pPr>
            <a:r>
              <a:rPr lang="en-US" sz="2000" b="0" i="0" kern="1200">
                <a:solidFill>
                  <a:schemeClr val="tx1"/>
                </a:solidFill>
                <a:latin typeface="Segoe UI" panose="020B0502040204020203" pitchFamily="34" charset="0"/>
                <a:ea typeface="+mn-ea"/>
                <a:cs typeface="Segoe UI" panose="020B0502040204020203" pitchFamily="34" charset="0"/>
              </a:rPr>
              <a:t>Yes, this presentation is being recorded</a:t>
            </a:r>
          </a:p>
          <a:p>
            <a:pPr marL="0" lvl="0" indent="0" algn="l" defTabSz="914367" rtl="0" eaLnBrk="1" latinLnBrk="0" hangingPunct="1">
              <a:lnSpc>
                <a:spcPct val="150000"/>
              </a:lnSpc>
              <a:spcBef>
                <a:spcPts val="0"/>
              </a:spcBef>
              <a:buFont typeface="Arial" panose="020B0604020202020204" pitchFamily="34" charset="0"/>
              <a:buNone/>
            </a:pPr>
            <a:r>
              <a:rPr lang="en-US" sz="2000" b="0" i="0" kern="1200">
                <a:solidFill>
                  <a:schemeClr val="tx1"/>
                </a:solidFill>
                <a:latin typeface="Segoe UI" panose="020B0502040204020203" pitchFamily="34" charset="0"/>
                <a:ea typeface="+mn-ea"/>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985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1925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2271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30705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888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95269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84245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57787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4532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32080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791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32504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89054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537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40092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26274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70321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32663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044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20187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838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78302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76319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91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6445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3886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18847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4116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11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383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317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7775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039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35738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68325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032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6576265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3049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641968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71963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68720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3515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79048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82078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8022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06457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36893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39310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276029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656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2"/>
            <a:ext cx="6272212" cy="6858001"/>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2679475"/>
            <a:ext cx="4745737" cy="553998"/>
          </a:xfrm>
        </p:spPr>
        <p:txBody>
          <a:bodyPr/>
          <a:lstStyle>
            <a:lvl1pPr>
              <a:defRPr sz="3600"/>
            </a:lvl1pPr>
          </a:lstStyle>
          <a:p>
            <a:r>
              <a:rPr lang="en-US"/>
              <a:t>Click to edit Master title style</a:t>
            </a:r>
          </a:p>
        </p:txBody>
      </p:sp>
      <p:sp>
        <p:nvSpPr>
          <p:cNvPr id="7" name="Rectangle 6">
            <a:extLst>
              <a:ext uri="{FF2B5EF4-FFF2-40B4-BE49-F238E27FC236}">
                <a16:creationId xmlns:a16="http://schemas.microsoft.com/office/drawing/2014/main" id="{BA06621C-83B3-4729-82B5-ED74C2D265EF}"/>
              </a:ext>
            </a:extLst>
          </p:cNvPr>
          <p:cNvSpPr/>
          <p:nvPr userDrawn="1"/>
        </p:nvSpPr>
        <p:spPr bwMode="auto">
          <a:xfrm>
            <a:off x="5919788" y="3149600"/>
            <a:ext cx="6272212" cy="3708400"/>
          </a:xfrm>
          <a:prstGeom prst="rect">
            <a:avLst/>
          </a:prstGeom>
          <a:gradFill flip="none" rotWithShape="1">
            <a:gsLst>
              <a:gs pos="21000">
                <a:schemeClr val="bg1">
                  <a:alpha val="95000"/>
                </a:schemeClr>
              </a:gs>
              <a:gs pos="100000">
                <a:schemeClr val="bg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6208712" y="4418478"/>
            <a:ext cx="5400676" cy="1850559"/>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3114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6302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4259339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641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159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235994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4269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5404874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a:solidFill>
                  <a:schemeClr val="accent2"/>
                </a:solidFill>
                <a:latin typeface="+mj-lt"/>
              </a:rPr>
              <a:t>Demo</a:t>
            </a:r>
          </a:p>
        </p:txBody>
      </p:sp>
    </p:spTree>
    <p:extLst>
      <p:ext uri="{BB962C8B-B14F-4D97-AF65-F5344CB8AC3E}">
        <p14:creationId xmlns:p14="http://schemas.microsoft.com/office/powerpoint/2010/main" val="44336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1215" y="2150761"/>
            <a:ext cx="4869570" cy="553998"/>
          </a:xfrm>
          <a:noFill/>
        </p:spPr>
        <p:txBody>
          <a:bodyPr wrap="square" lIns="0" tIns="0" rIns="0" bIns="0" anchor="ctr" anchorCtr="0">
            <a:spAutoFit/>
          </a:bodyPr>
          <a:lstStyle>
            <a:lvl1pPr algn="ctr" defTabSz="932742" rtl="0" eaLnBrk="1" latinLnBrk="0" hangingPunct="1">
              <a:lnSpc>
                <a:spcPct val="90000"/>
              </a:lnSpc>
              <a:spcBef>
                <a:spcPct val="0"/>
              </a:spcBef>
              <a:buNone/>
              <a:defRPr lang="en-US" sz="40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Announcement</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1524000" y="3345544"/>
            <a:ext cx="9144000" cy="877163"/>
          </a:xfrm>
          <a:noFill/>
        </p:spPr>
        <p:txBody>
          <a:bodyPr wrap="square" lIns="0" tIns="0" rIns="0" bIns="0">
            <a:spAutoFit/>
          </a:bodyPr>
          <a:lstStyle>
            <a:lvl1pPr marL="0" indent="0" algn="ctr">
              <a:spcBef>
                <a:spcPts val="1800"/>
              </a:spcBef>
              <a:spcAft>
                <a:spcPts val="0"/>
              </a:spcAft>
              <a:buFont typeface="Arial" panose="020B0604020202020204" pitchFamily="34" charset="0"/>
              <a:buNone/>
              <a:defRPr sz="3200" spc="0" baseline="0">
                <a:solidFill>
                  <a:schemeClr val="accent2"/>
                </a:solidFill>
                <a:latin typeface="+mj-lt"/>
              </a:defRPr>
            </a:lvl1pPr>
            <a:lvl2pPr marL="0" indent="0" algn="ctr">
              <a:spcBef>
                <a:spcPts val="600"/>
              </a:spcBef>
              <a:buNone/>
              <a:defRPr>
                <a:solidFill>
                  <a:schemeClr val="accent2"/>
                </a:solidFill>
              </a:defRPr>
            </a:lvl2pPr>
          </a:lstStyle>
          <a:p>
            <a:pPr lvl="0"/>
            <a:r>
              <a:rPr lang="en-US" err="1"/>
              <a:t>Subheader</a:t>
            </a:r>
            <a:endParaRPr lang="en-US"/>
          </a:p>
          <a:p>
            <a:pPr lvl="1"/>
            <a:r>
              <a:rPr lang="en-US"/>
              <a:t>Description</a:t>
            </a:r>
          </a:p>
        </p:txBody>
      </p:sp>
    </p:spTree>
    <p:extLst>
      <p:ext uri="{BB962C8B-B14F-4D97-AF65-F5344CB8AC3E}">
        <p14:creationId xmlns:p14="http://schemas.microsoft.com/office/powerpoint/2010/main" val="100360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1956027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42782815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893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9E60-A9EC-461B-88DF-141D5CE2357B}"/>
              </a:ext>
            </a:extLst>
          </p:cNvPr>
          <p:cNvSpPr>
            <a:spLocks noGrp="1"/>
          </p:cNvSpPr>
          <p:nvPr>
            <p:ph type="title"/>
          </p:nvPr>
        </p:nvSpPr>
        <p:spPr>
          <a:xfrm>
            <a:off x="588264" y="3152001"/>
            <a:ext cx="4389120" cy="553998"/>
          </a:xfrm>
        </p:spPr>
        <p:txBody>
          <a:bodyPr anchor="ctr"/>
          <a:lstStyle/>
          <a:p>
            <a:r>
              <a:rPr lang="en-US"/>
              <a:t>Click to edit Master title style</a:t>
            </a:r>
          </a:p>
        </p:txBody>
      </p:sp>
    </p:spTree>
    <p:extLst>
      <p:ext uri="{BB962C8B-B14F-4D97-AF65-F5344CB8AC3E}">
        <p14:creationId xmlns:p14="http://schemas.microsoft.com/office/powerpoint/2010/main" val="50247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ection &amp;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6034-1CE8-4AA4-81EF-E9E1797905D8}"/>
              </a:ext>
            </a:extLst>
          </p:cNvPr>
          <p:cNvSpPr>
            <a:spLocks noGrp="1"/>
          </p:cNvSpPr>
          <p:nvPr>
            <p:ph type="title"/>
          </p:nvPr>
        </p:nvSpPr>
        <p:spPr>
          <a:xfrm>
            <a:off x="6854508" y="2402235"/>
            <a:ext cx="4754880" cy="1661993"/>
          </a:xfrm>
        </p:spPr>
        <p:txBody>
          <a:bodyPr anchor="b"/>
          <a:lstStyle>
            <a:lvl1pPr>
              <a:lnSpc>
                <a:spcPct val="90000"/>
              </a:lnSpc>
              <a:defRPr sz="6000" spc="-100" baseline="0"/>
            </a:lvl1pPr>
          </a:lstStyle>
          <a:p>
            <a:r>
              <a:rPr lang="en-US"/>
              <a:t>Click to edit Master title</a:t>
            </a:r>
          </a:p>
        </p:txBody>
      </p:sp>
      <p:sp>
        <p:nvSpPr>
          <p:cNvPr id="27" name="Text Placeholder 26">
            <a:extLst>
              <a:ext uri="{FF2B5EF4-FFF2-40B4-BE49-F238E27FC236}">
                <a16:creationId xmlns:a16="http://schemas.microsoft.com/office/drawing/2014/main" id="{6E96E7B1-F7B8-4DEB-B979-248716A784EA}"/>
              </a:ext>
            </a:extLst>
          </p:cNvPr>
          <p:cNvSpPr>
            <a:spLocks noGrp="1"/>
          </p:cNvSpPr>
          <p:nvPr>
            <p:ph type="body" sz="quarter" idx="10" hasCustomPrompt="1"/>
          </p:nvPr>
        </p:nvSpPr>
        <p:spPr>
          <a:xfrm>
            <a:off x="6854825" y="4150210"/>
            <a:ext cx="4751388" cy="369332"/>
          </a:xfrm>
        </p:spPr>
        <p:txBody>
          <a:bodyPr/>
          <a:lstStyle>
            <a:lvl1pPr marL="0" indent="0">
              <a:buNone/>
              <a:defRPr sz="2400" spc="-30" baseline="0">
                <a:solidFill>
                  <a:schemeClr val="accent2"/>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Subtitle</a:t>
            </a:r>
          </a:p>
        </p:txBody>
      </p:sp>
    </p:spTree>
    <p:extLst>
      <p:ext uri="{BB962C8B-B14F-4D97-AF65-F5344CB8AC3E}">
        <p14:creationId xmlns:p14="http://schemas.microsoft.com/office/powerpoint/2010/main" val="312225388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art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A907-7653-456D-AF1F-0C98E9A99208}"/>
              </a:ext>
            </a:extLst>
          </p:cNvPr>
          <p:cNvSpPr>
            <a:spLocks noGrp="1"/>
          </p:cNvSpPr>
          <p:nvPr>
            <p:ph type="title" hasCustomPrompt="1"/>
          </p:nvPr>
        </p:nvSpPr>
        <p:spPr>
          <a:xfrm>
            <a:off x="4419599" y="3152001"/>
            <a:ext cx="5510783" cy="553998"/>
          </a:xfrm>
        </p:spPr>
        <p:txBody>
          <a:bodyPr anchor="ctr"/>
          <a:lstStyle>
            <a:lvl1pPr>
              <a:defRPr/>
            </a:lvl1pPr>
          </a:lstStyle>
          <a:p>
            <a:r>
              <a:rPr lang="en-US"/>
              <a:t>Partner</a:t>
            </a:r>
          </a:p>
        </p:txBody>
      </p:sp>
      <p:pic>
        <p:nvPicPr>
          <p:cNvPr id="3" name="Picture 2" descr="A picture containing drawing&#10;&#10;Description automatically generated">
            <a:extLst>
              <a:ext uri="{FF2B5EF4-FFF2-40B4-BE49-F238E27FC236}">
                <a16:creationId xmlns:a16="http://schemas.microsoft.com/office/drawing/2014/main" id="{CB9BD153-AEED-4881-B317-42EDF891A341}"/>
              </a:ext>
            </a:extLst>
          </p:cNvPr>
          <p:cNvPicPr>
            <a:picLocks noChangeAspect="1"/>
          </p:cNvPicPr>
          <p:nvPr userDrawn="1"/>
        </p:nvPicPr>
        <p:blipFill>
          <a:blip r:embed="rId2"/>
          <a:stretch>
            <a:fillRect/>
          </a:stretch>
        </p:blipFill>
        <p:spPr>
          <a:xfrm>
            <a:off x="0" y="2558025"/>
            <a:ext cx="3879067" cy="1741950"/>
          </a:xfrm>
          <a:prstGeom prst="rect">
            <a:avLst/>
          </a:prstGeom>
        </p:spPr>
      </p:pic>
      <p:cxnSp>
        <p:nvCxnSpPr>
          <p:cNvPr id="4" name="Straight Connector 3">
            <a:extLst>
              <a:ext uri="{FF2B5EF4-FFF2-40B4-BE49-F238E27FC236}">
                <a16:creationId xmlns:a16="http://schemas.microsoft.com/office/drawing/2014/main" id="{443C2D5E-1A65-4CB1-B3AA-1D7DBEFE30BE}"/>
              </a:ext>
            </a:extLst>
          </p:cNvPr>
          <p:cNvCxnSpPr>
            <a:cxnSpLocks/>
          </p:cNvCxnSpPr>
          <p:nvPr userDrawn="1"/>
        </p:nvCxnSpPr>
        <p:spPr>
          <a:xfrm>
            <a:off x="3879067" y="3063997"/>
            <a:ext cx="0" cy="73000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395725"/>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9E60-A9EC-461B-88DF-141D5CE2357B}"/>
              </a:ext>
            </a:extLst>
          </p:cNvPr>
          <p:cNvSpPr>
            <a:spLocks noGrp="1"/>
          </p:cNvSpPr>
          <p:nvPr>
            <p:ph type="title"/>
          </p:nvPr>
        </p:nvSpPr>
        <p:spPr>
          <a:xfrm>
            <a:off x="588264" y="3152001"/>
            <a:ext cx="4389120" cy="553998"/>
          </a:xfrm>
        </p:spPr>
        <p:txBody>
          <a:bodyPr anchor="ctr"/>
          <a:lstStyle/>
          <a:p>
            <a:r>
              <a:rPr lang="en-US"/>
              <a:t>Click to edit Master title style</a:t>
            </a:r>
          </a:p>
        </p:txBody>
      </p:sp>
    </p:spTree>
    <p:extLst>
      <p:ext uri="{BB962C8B-B14F-4D97-AF65-F5344CB8AC3E}">
        <p14:creationId xmlns:p14="http://schemas.microsoft.com/office/powerpoint/2010/main" val="327575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6719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887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44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4248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239936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Closing Slide Black">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584199" y="1845277"/>
            <a:ext cx="7326439"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8" name="TextBox 7">
            <a:extLst>
              <a:ext uri="{FF2B5EF4-FFF2-40B4-BE49-F238E27FC236}">
                <a16:creationId xmlns:a16="http://schemas.microsoft.com/office/drawing/2014/main" id="{95AAA3A3-871B-3540-81BA-2738BA570C7E}"/>
              </a:ext>
            </a:extLst>
          </p:cNvPr>
          <p:cNvSpPr txBox="1"/>
          <p:nvPr userDrawn="1"/>
        </p:nvSpPr>
        <p:spPr>
          <a:xfrm>
            <a:off x="10295808"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rgbClr val="FFFFFF"/>
                </a:solidFill>
                <a:latin typeface="Segoe UI Semibold" panose="020B0502040204020203" pitchFamily="34" charset="0"/>
                <a:cs typeface="Segoe UI Semibold" panose="020B0502040204020203" pitchFamily="34" charset="0"/>
              </a:rPr>
              <a:t>Data</a:t>
            </a:r>
          </a:p>
        </p:txBody>
      </p:sp>
      <p:pic>
        <p:nvPicPr>
          <p:cNvPr id="2" name="MS logo white - EMF" descr="Microsoft logo white text version">
            <a:extLst>
              <a:ext uri="{FF2B5EF4-FFF2-40B4-BE49-F238E27FC236}">
                <a16:creationId xmlns:a16="http://schemas.microsoft.com/office/drawing/2014/main" id="{D23FBB80-152C-44C5-B6C1-022E418A587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9FDC9CB9-B3AE-4CFB-AF24-0E3411F7719E}"/>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91261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47558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6429"/>
            <a:ext cx="9624683" cy="677108"/>
          </a:xfrm>
        </p:spPr>
        <p:txBody>
          <a:bodyPr wrap="square" anchor="b" anchorCtr="0">
            <a:spAutoFit/>
          </a:bodyPr>
          <a:lstStyle>
            <a:lvl1pPr>
              <a:defRPr sz="4400">
                <a:gradFill flip="none" rotWithShape="1">
                  <a:gsLst>
                    <a:gs pos="100000">
                      <a:srgbClr val="50E6FF"/>
                    </a:gs>
                    <a:gs pos="0">
                      <a:srgbClr val="0078D4"/>
                    </a:gs>
                  </a:gsLst>
                  <a:lin ang="4800000" scaled="0"/>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2" name="Text Placeholder 4">
            <a:extLst>
              <a:ext uri="{FF2B5EF4-FFF2-40B4-BE49-F238E27FC236}">
                <a16:creationId xmlns:a16="http://schemas.microsoft.com/office/drawing/2014/main" id="{CDDFFF5F-F843-4F0E-BA81-1CC563655509}"/>
              </a:ext>
            </a:extLst>
          </p:cNvPr>
          <p:cNvSpPr>
            <a:spLocks noGrp="1"/>
          </p:cNvSpPr>
          <p:nvPr>
            <p:ph type="body" sz="quarter" idx="15" hasCustomPrompt="1"/>
          </p:nvPr>
        </p:nvSpPr>
        <p:spPr>
          <a:xfrm>
            <a:off x="582042" y="2467908"/>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985941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091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4325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627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38069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716200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2785646"/>
            <a:ext cx="4162425" cy="338554"/>
          </a:xfrm>
        </p:spPr>
        <p:txBody>
          <a:bodyPr/>
          <a:lstStyle>
            <a:lvl1pPr marL="0" indent="0">
              <a:spcBef>
                <a:spcPts val="1200"/>
              </a:spcBef>
              <a:spcAft>
                <a:spcPts val="1200"/>
              </a:spcAft>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54609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789871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5906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8604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06366496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6421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06675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4525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589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3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0" y="1236663"/>
            <a:ext cx="12368213" cy="4714875"/>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88963" y="2351088"/>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32286109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53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69780610"/>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4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22225" y="10886"/>
            <a:ext cx="12169775" cy="3383280"/>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36563" y="318587"/>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1" y="3457302"/>
            <a:ext cx="12192000" cy="338328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6563" y="3859345"/>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10467982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5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31929362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36029887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7336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773800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7935956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4417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5353396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6182057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6376638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60166471"/>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6189223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93351512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70016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BB4BF58-A979-4DEB-B5C0-812DE1E3801E}"/>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0080485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0868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6351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4844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261343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4535210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882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1342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667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757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814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64896"/>
            <a:ext cx="11653523" cy="923330"/>
          </a:xfrm>
          <a:noFill/>
        </p:spPr>
        <p:txBody>
          <a:bodyPr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a:t>MICROSOFT CONFIDENTIAL – NON-DISCLOSURE AGREEMENT REQUIRED</a:t>
            </a:r>
          </a:p>
        </p:txBody>
      </p:sp>
    </p:spTree>
    <p:extLst>
      <p:ext uri="{BB962C8B-B14F-4D97-AF65-F5344CB8AC3E}">
        <p14:creationId xmlns:p14="http://schemas.microsoft.com/office/powerpoint/2010/main" val="458242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40834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656370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5126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139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824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F964-B2C2-4305-9626-826B127A5C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8BA2ED-DD68-4837-B68A-C98FF3BCCF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95887-4F95-4A75-8651-2B5BD3592560}"/>
              </a:ext>
            </a:extLst>
          </p:cNvPr>
          <p:cNvSpPr>
            <a:spLocks noGrp="1"/>
          </p:cNvSpPr>
          <p:nvPr>
            <p:ph type="dt" sz="half" idx="10"/>
          </p:nvPr>
        </p:nvSpPr>
        <p:spPr/>
        <p:txBody>
          <a:bodyPr/>
          <a:lstStyle/>
          <a:p>
            <a:fld id="{2C635203-50BA-4ED7-9DE0-C3D43266C368}" type="datetimeFigureOut">
              <a:rPr lang="en-US" smtClean="0"/>
              <a:t>11/14/2022</a:t>
            </a:fld>
            <a:endParaRPr lang="en-US"/>
          </a:p>
        </p:txBody>
      </p:sp>
      <p:sp>
        <p:nvSpPr>
          <p:cNvPr id="5" name="Footer Placeholder 4">
            <a:extLst>
              <a:ext uri="{FF2B5EF4-FFF2-40B4-BE49-F238E27FC236}">
                <a16:creationId xmlns:a16="http://schemas.microsoft.com/office/drawing/2014/main" id="{CA15D997-391D-47F0-B882-BB19661B5B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1027CC-F11E-4601-9B1D-7F5447593391}"/>
              </a:ext>
            </a:extLst>
          </p:cNvPr>
          <p:cNvSpPr>
            <a:spLocks noGrp="1"/>
          </p:cNvSpPr>
          <p:nvPr>
            <p:ph type="sldNum" sz="quarter" idx="12"/>
          </p:nvPr>
        </p:nvSpPr>
        <p:spPr/>
        <p:txBody>
          <a:bodyPr/>
          <a:lstStyle/>
          <a:p>
            <a:fld id="{89F08C17-AE0C-477C-817C-9BDA1235C811}" type="slidenum">
              <a:rPr lang="en-US" smtClean="0"/>
              <a:t>‹#›</a:t>
            </a:fld>
            <a:endParaRPr lang="en-US"/>
          </a:p>
        </p:txBody>
      </p:sp>
    </p:spTree>
    <p:extLst>
      <p:ext uri="{BB962C8B-B14F-4D97-AF65-F5344CB8AC3E}">
        <p14:creationId xmlns:p14="http://schemas.microsoft.com/office/powerpoint/2010/main" val="31705286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681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657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585364" y="944497"/>
            <a:ext cx="5483086" cy="738664"/>
          </a:xfrm>
        </p:spPr>
        <p:txBody>
          <a:bodyPr/>
          <a:lstStyle>
            <a:lvl1pPr algn="l">
              <a:defRPr lang="en-US" sz="4800" b="0" kern="1200" cap="none" spc="-50" baseline="0">
                <a:ln>
                  <a:noFill/>
                </a:ln>
                <a:gradFill>
                  <a:gsLst>
                    <a:gs pos="0">
                      <a:srgbClr val="FFFFFF"/>
                    </a:gs>
                    <a:gs pos="100000">
                      <a:srgbClr val="FFFFFF"/>
                    </a:gs>
                  </a:gsLst>
                  <a:lin ang="2700000" scaled="1"/>
                </a:gradFill>
                <a:effectLst/>
                <a:latin typeface="Segoe UI Semibold"/>
                <a:ea typeface="+mn-ea"/>
                <a:cs typeface="+mn-cs"/>
              </a:defRPr>
            </a:lvl1pPr>
          </a:lstStyle>
          <a:p>
            <a:r>
              <a:rPr lang="en-US"/>
              <a:t>Click to edit Master</a:t>
            </a:r>
          </a:p>
        </p:txBody>
      </p:sp>
      <p:sp>
        <p:nvSpPr>
          <p:cNvPr id="16" name="Picture Placeholder 15">
            <a:extLst>
              <a:ext uri="{FF2B5EF4-FFF2-40B4-BE49-F238E27FC236}">
                <a16:creationId xmlns:a16="http://schemas.microsoft.com/office/drawing/2014/main" id="{C7C9BC6B-A4AF-40D4-9EAD-C2BAFA754E1E}"/>
              </a:ext>
            </a:extLst>
          </p:cNvPr>
          <p:cNvSpPr>
            <a:spLocks noGrp="1"/>
          </p:cNvSpPr>
          <p:nvPr>
            <p:ph type="pic" sz="quarter" idx="13"/>
          </p:nvPr>
        </p:nvSpPr>
        <p:spPr>
          <a:xfrm>
            <a:off x="0" y="0"/>
            <a:ext cx="4470400" cy="6858000"/>
          </a:xfrm>
        </p:spPr>
        <p:txBody>
          <a:bodyPr/>
          <a:lstStyle/>
          <a:p>
            <a:endParaRPr lang="en-US"/>
          </a:p>
        </p:txBody>
      </p:sp>
      <p:cxnSp>
        <p:nvCxnSpPr>
          <p:cNvPr id="9" name="Straight Connector 8">
            <a:extLst>
              <a:ext uri="{FF2B5EF4-FFF2-40B4-BE49-F238E27FC236}">
                <a16:creationId xmlns:a16="http://schemas.microsoft.com/office/drawing/2014/main" id="{73E62A96-D088-41EA-BDED-8BCC0A35328D}"/>
              </a:ext>
              <a:ext uri="{C183D7F6-B498-43B3-948B-1728B52AA6E4}">
                <adec:decorative xmlns:adec="http://schemas.microsoft.com/office/drawing/2017/decorative" val="1"/>
              </a:ext>
            </a:extLst>
          </p:cNvPr>
          <p:cNvCxnSpPr>
            <a:cxnSpLocks/>
          </p:cNvCxnSpPr>
          <p:nvPr userDrawn="1"/>
        </p:nvCxnSpPr>
        <p:spPr>
          <a:xfrm>
            <a:off x="5593080" y="2046242"/>
            <a:ext cx="0" cy="3699817"/>
          </a:xfrm>
          <a:prstGeom prst="line">
            <a:avLst/>
          </a:prstGeom>
          <a:ln w="12700">
            <a:gradFill flip="none" rotWithShape="1">
              <a:gsLst>
                <a:gs pos="0">
                  <a:schemeClr val="bg1">
                    <a:lumMod val="75000"/>
                    <a:lumOff val="25000"/>
                    <a:alpha val="0"/>
                  </a:schemeClr>
                </a:gs>
                <a:gs pos="51000">
                  <a:schemeClr val="bg1">
                    <a:lumMod val="75000"/>
                    <a:lumOff val="25000"/>
                  </a:schemeClr>
                </a:gs>
                <a:gs pos="100000">
                  <a:schemeClr val="bg1">
                    <a:lumMod val="75000"/>
                    <a:lumOff val="2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B5789F77-02D0-41BB-BA1E-E1A19DE3FF7C}"/>
              </a:ext>
            </a:extLst>
          </p:cNvPr>
          <p:cNvSpPr>
            <a:spLocks noGrp="1"/>
          </p:cNvSpPr>
          <p:nvPr>
            <p:ph type="body" sz="quarter" idx="14"/>
          </p:nvPr>
        </p:nvSpPr>
        <p:spPr>
          <a:xfrm>
            <a:off x="6096000" y="2814927"/>
            <a:ext cx="5653087" cy="815608"/>
          </a:xfrm>
        </p:spPr>
        <p:txBody>
          <a:bodyPr/>
          <a:lstStyle>
            <a:lvl1pPr marL="0" indent="0">
              <a:spcAft>
                <a:spcPts val="600"/>
              </a:spcAft>
              <a:buNone/>
              <a:defRPr sz="2400"/>
            </a:lvl1pPr>
            <a:lvl2pPr marL="0" indent="0">
              <a:spcAft>
                <a:spcPts val="600"/>
              </a:spcAft>
              <a:buNone/>
              <a:defRPr sz="2000">
                <a:solidFill>
                  <a:schemeClr val="bg2">
                    <a:lumMod val="60000"/>
                    <a:lumOff val="40000"/>
                  </a:schemeClr>
                </a:solidFill>
              </a:defRPr>
            </a:lvl2pPr>
            <a:lvl3pPr marL="0" indent="0">
              <a:spcAft>
                <a:spcPts val="600"/>
              </a:spcAft>
              <a:buNone/>
              <a:defRPr sz="1400"/>
            </a:lvl3pPr>
            <a:lvl4pPr marL="0" indent="0">
              <a:spcAft>
                <a:spcPts val="600"/>
              </a:spcAft>
              <a:buNone/>
              <a:defRPr sz="1200"/>
            </a:lvl4pPr>
            <a:lvl5pPr marL="0" indent="0">
              <a:spcAft>
                <a:spcPts val="600"/>
              </a:spcAft>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859174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AC32-59DA-8E4E-B9A3-7D7542A991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D6F1EB-7C5D-D346-A215-98523D6CF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2C071F-6DA4-1348-A1E5-8252BF6C4B0D}"/>
              </a:ext>
            </a:extLst>
          </p:cNvPr>
          <p:cNvSpPr>
            <a:spLocks noGrp="1"/>
          </p:cNvSpPr>
          <p:nvPr>
            <p:ph type="dt" sz="half" idx="10"/>
          </p:nvPr>
        </p:nvSpPr>
        <p:spPr/>
        <p:txBody>
          <a:bodyPr/>
          <a:lstStyle/>
          <a:p>
            <a:fld id="{68CAAD55-C335-B64A-B4CA-FB33270B08E4}" type="datetimeFigureOut">
              <a:rPr lang="en-US" smtClean="0"/>
              <a:t>11/14/2022</a:t>
            </a:fld>
            <a:endParaRPr lang="en-US"/>
          </a:p>
        </p:txBody>
      </p:sp>
      <p:sp>
        <p:nvSpPr>
          <p:cNvPr id="5" name="Footer Placeholder 4">
            <a:extLst>
              <a:ext uri="{FF2B5EF4-FFF2-40B4-BE49-F238E27FC236}">
                <a16:creationId xmlns:a16="http://schemas.microsoft.com/office/drawing/2014/main" id="{C3360590-060D-F046-868B-B6C6E3C97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41EF0-912B-9C49-B19D-1E1F8ACF7C07}"/>
              </a:ext>
            </a:extLst>
          </p:cNvPr>
          <p:cNvSpPr>
            <a:spLocks noGrp="1"/>
          </p:cNvSpPr>
          <p:nvPr>
            <p:ph type="sldNum" sz="quarter" idx="12"/>
          </p:nvPr>
        </p:nvSpPr>
        <p:spPr/>
        <p:txBody>
          <a:bodyPr/>
          <a:lstStyle/>
          <a:p>
            <a:fld id="{C6C033D6-ED93-0E4D-ABD7-2739FFD5F5DB}" type="slidenum">
              <a:rPr lang="en-US" smtClean="0"/>
              <a:t>‹#›</a:t>
            </a:fld>
            <a:endParaRPr lang="en-US"/>
          </a:p>
        </p:txBody>
      </p:sp>
    </p:spTree>
    <p:extLst>
      <p:ext uri="{BB962C8B-B14F-4D97-AF65-F5344CB8AC3E}">
        <p14:creationId xmlns:p14="http://schemas.microsoft.com/office/powerpoint/2010/main" val="1814258927"/>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2784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3523"/>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9_CENTER">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1311235" y="1857076"/>
            <a:ext cx="2834640" cy="3283884"/>
          </a:xfrm>
          <a:solidFill>
            <a:schemeClr val="bg1">
              <a:alpha val="61000"/>
            </a:schemeClr>
          </a:solidFill>
        </p:spPr>
        <p:txBody>
          <a:bodyPr lIns="274320" tIns="274320" rIns="274320" bIns="274320" anchor="t" anchorCtr="0">
            <a:noAutofit/>
          </a:bodyPr>
          <a:lstStyle>
            <a:lvl1pPr marL="0" indent="0" algn="l">
              <a:spcBef>
                <a:spcPts val="0"/>
              </a:spcBef>
              <a:spcAft>
                <a:spcPts val="1200"/>
              </a:spcAft>
              <a:buNone/>
              <a:defRPr sz="2800"/>
            </a:lvl1pPr>
            <a:lvl2pPr marL="0" indent="0" algn="l">
              <a:spcBef>
                <a:spcPts val="0"/>
              </a:spcBef>
              <a:spcAft>
                <a:spcPts val="6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9" name="Text Placeholder 9">
            <a:extLst>
              <a:ext uri="{FF2B5EF4-FFF2-40B4-BE49-F238E27FC236}">
                <a16:creationId xmlns:a16="http://schemas.microsoft.com/office/drawing/2014/main" id="{18AE44D9-F8DD-4988-A960-CA3E19782C8B}"/>
              </a:ext>
            </a:extLst>
          </p:cNvPr>
          <p:cNvSpPr>
            <a:spLocks noGrp="1"/>
          </p:cNvSpPr>
          <p:nvPr>
            <p:ph type="body" sz="quarter" idx="15"/>
          </p:nvPr>
        </p:nvSpPr>
        <p:spPr>
          <a:xfrm>
            <a:off x="5091170" y="1857076"/>
            <a:ext cx="6308349" cy="3131484"/>
          </a:xfrm>
          <a:solidFill>
            <a:schemeClr val="bg1">
              <a:alpha val="61000"/>
            </a:schemeClr>
          </a:solidFill>
        </p:spPr>
        <p:txBody>
          <a:bodyPr lIns="274320" tIns="274320" rIns="274320" bIns="274320" anchor="t" anchorCtr="0">
            <a:noAutofit/>
          </a:bodyPr>
          <a:lstStyle>
            <a:lvl1pPr marL="0" indent="0" algn="l">
              <a:spcBef>
                <a:spcPts val="0"/>
              </a:spcBef>
              <a:spcAft>
                <a:spcPts val="1200"/>
              </a:spcAft>
              <a:buNone/>
              <a:defRPr sz="2800"/>
            </a:lvl1pPr>
            <a:lvl2pPr marL="0" indent="0" algn="l">
              <a:spcBef>
                <a:spcPts val="0"/>
              </a:spcBef>
              <a:spcAft>
                <a:spcPts val="12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2" name="Title 1">
            <a:extLst>
              <a:ext uri="{FF2B5EF4-FFF2-40B4-BE49-F238E27FC236}">
                <a16:creationId xmlns:a16="http://schemas.microsoft.com/office/drawing/2014/main" id="{57BD0A19-19F8-422D-939F-131F54164F68}"/>
              </a:ext>
            </a:extLst>
          </p:cNvPr>
          <p:cNvSpPr>
            <a:spLocks noGrp="1"/>
          </p:cNvSpPr>
          <p:nvPr>
            <p:ph type="title"/>
          </p:nvPr>
        </p:nvSpPr>
        <p:spPr>
          <a:xfrm>
            <a:off x="380999" y="-1232452"/>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58282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7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12176732"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293688" y="1978978"/>
            <a:ext cx="3476625" cy="4585335"/>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32653359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0_CENTER">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18AE44D9-F8DD-4988-A960-CA3E19782C8B}"/>
              </a:ext>
            </a:extLst>
          </p:cNvPr>
          <p:cNvSpPr>
            <a:spLocks noGrp="1"/>
          </p:cNvSpPr>
          <p:nvPr>
            <p:ph type="body" sz="quarter" idx="15"/>
          </p:nvPr>
        </p:nvSpPr>
        <p:spPr>
          <a:xfrm>
            <a:off x="5091170" y="1857076"/>
            <a:ext cx="6308349" cy="3131484"/>
          </a:xfrm>
          <a:solidFill>
            <a:schemeClr val="bg1">
              <a:alpha val="61000"/>
            </a:schemeClr>
          </a:solidFill>
        </p:spPr>
        <p:txBody>
          <a:bodyPr lIns="274320" tIns="274320" rIns="274320" bIns="274320" anchor="t" anchorCtr="0">
            <a:noAutofit/>
          </a:bodyPr>
          <a:lstStyle>
            <a:lvl1pPr marL="0" indent="0" algn="l">
              <a:spcBef>
                <a:spcPts val="0"/>
              </a:spcBef>
              <a:spcAft>
                <a:spcPts val="1200"/>
              </a:spcAft>
              <a:buNone/>
              <a:defRPr sz="2800"/>
            </a:lvl1pPr>
            <a:lvl2pPr marL="0" indent="0" algn="l">
              <a:spcBef>
                <a:spcPts val="0"/>
              </a:spcBef>
              <a:spcAft>
                <a:spcPts val="12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2" name="Title 1">
            <a:extLst>
              <a:ext uri="{FF2B5EF4-FFF2-40B4-BE49-F238E27FC236}">
                <a16:creationId xmlns:a16="http://schemas.microsoft.com/office/drawing/2014/main" id="{57BD0A19-19F8-422D-939F-131F54164F68}"/>
              </a:ext>
            </a:extLst>
          </p:cNvPr>
          <p:cNvSpPr>
            <a:spLocks noGrp="1"/>
          </p:cNvSpPr>
          <p:nvPr>
            <p:ph type="title"/>
          </p:nvPr>
        </p:nvSpPr>
        <p:spPr>
          <a:xfrm>
            <a:off x="380999" y="-1232452"/>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83848412-BF14-41A0-A937-E279479A3E41}"/>
              </a:ext>
            </a:extLst>
          </p:cNvPr>
          <p:cNvSpPr>
            <a:spLocks noGrp="1"/>
          </p:cNvSpPr>
          <p:nvPr>
            <p:ph type="body" sz="quarter" idx="16"/>
          </p:nvPr>
        </p:nvSpPr>
        <p:spPr>
          <a:xfrm>
            <a:off x="1066982" y="3429000"/>
            <a:ext cx="2693193" cy="1225977"/>
          </a:xfrm>
        </p:spPr>
        <p:txBody>
          <a:bodyPr/>
          <a:lstStyle>
            <a:lvl1pPr marL="0" indent="0">
              <a:spcBef>
                <a:spcPts val="0"/>
              </a:spcBef>
              <a:spcAft>
                <a:spcPts val="800"/>
              </a:spcAft>
              <a:buNone/>
              <a:defRPr sz="1400"/>
            </a:lvl1pPr>
            <a:lvl2pPr marL="0" indent="0">
              <a:spcBef>
                <a:spcPts val="0"/>
              </a:spcBef>
              <a:spcAft>
                <a:spcPts val="800"/>
              </a:spcAft>
              <a:buNone/>
              <a:defRPr sz="1100"/>
            </a:lvl2pPr>
            <a:lvl3pPr marL="0" indent="0">
              <a:spcBef>
                <a:spcPts val="0"/>
              </a:spcBef>
              <a:spcAft>
                <a:spcPts val="800"/>
              </a:spcAft>
              <a:buNone/>
              <a:defRPr sz="1000"/>
            </a:lvl3pPr>
            <a:lvl4pPr marL="0" indent="0">
              <a:spcBef>
                <a:spcPts val="0"/>
              </a:spcBef>
              <a:spcAft>
                <a:spcPts val="800"/>
              </a:spcAft>
              <a:buNone/>
              <a:defRPr sz="900"/>
            </a:lvl4pPr>
            <a:lvl5pPr marL="0" indent="0">
              <a:spcBef>
                <a:spcPts val="0"/>
              </a:spcBef>
              <a:spcAft>
                <a:spcPts val="800"/>
              </a:spcAft>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699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6231637" cy="492443"/>
          </a:xfrm>
        </p:spPr>
        <p:txBody>
          <a:bodyPr/>
          <a:lstStyle>
            <a:lvl1pPr algn="l">
              <a:defRPr sz="32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E85CE695-200F-44C8-A7B8-938D6BDF5A57}"/>
              </a:ext>
            </a:extLst>
          </p:cNvPr>
          <p:cNvSpPr>
            <a:spLocks noGrp="1"/>
          </p:cNvSpPr>
          <p:nvPr>
            <p:ph type="pic" sz="quarter" idx="10"/>
          </p:nvPr>
        </p:nvSpPr>
        <p:spPr>
          <a:xfrm>
            <a:off x="7000874" y="0"/>
            <a:ext cx="5191125" cy="6858000"/>
          </a:xfrm>
        </p:spPr>
        <p:txBody>
          <a:bodyPr/>
          <a:lstStyle/>
          <a:p>
            <a:endParaRPr lang="en-US"/>
          </a:p>
        </p:txBody>
      </p:sp>
    </p:spTree>
    <p:extLst>
      <p:ext uri="{BB962C8B-B14F-4D97-AF65-F5344CB8AC3E}">
        <p14:creationId xmlns:p14="http://schemas.microsoft.com/office/powerpoint/2010/main" val="4251825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480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579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1_CENTER">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654050" y="1926379"/>
            <a:ext cx="3432415" cy="1502621"/>
          </a:xfrm>
          <a:solidFill>
            <a:schemeClr val="bg1">
              <a:alpha val="61000"/>
            </a:schemeClr>
          </a:solidFill>
        </p:spPr>
        <p:txBody>
          <a:bodyPr lIns="274320" tIns="274320" rIns="274320" bIns="274320" anchor="t" anchorCtr="0">
            <a:noAutofit/>
          </a:bodyPr>
          <a:lstStyle>
            <a:lvl1pPr marL="0" indent="0" algn="ctr">
              <a:spcBef>
                <a:spcPts val="0"/>
              </a:spcBef>
              <a:spcAft>
                <a:spcPts val="1200"/>
              </a:spcAft>
              <a:buNone/>
              <a:defRPr sz="2800"/>
            </a:lvl1pPr>
            <a:lvl2pPr marL="0" indent="0" algn="l">
              <a:spcBef>
                <a:spcPts val="0"/>
              </a:spcBef>
              <a:spcAft>
                <a:spcPts val="6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p:txBody>
      </p:sp>
      <p:sp>
        <p:nvSpPr>
          <p:cNvPr id="9" name="Text Placeholder 9">
            <a:extLst>
              <a:ext uri="{FF2B5EF4-FFF2-40B4-BE49-F238E27FC236}">
                <a16:creationId xmlns:a16="http://schemas.microsoft.com/office/drawing/2014/main" id="{18AE44D9-F8DD-4988-A960-CA3E19782C8B}"/>
              </a:ext>
            </a:extLst>
          </p:cNvPr>
          <p:cNvSpPr>
            <a:spLocks noGrp="1"/>
          </p:cNvSpPr>
          <p:nvPr>
            <p:ph type="body" sz="quarter" idx="15"/>
          </p:nvPr>
        </p:nvSpPr>
        <p:spPr>
          <a:xfrm>
            <a:off x="4500857" y="1926379"/>
            <a:ext cx="3432415" cy="1502621"/>
          </a:xfrm>
          <a:solidFill>
            <a:schemeClr val="bg1">
              <a:alpha val="61000"/>
            </a:schemeClr>
          </a:solidFill>
        </p:spPr>
        <p:txBody>
          <a:bodyPr lIns="274320" tIns="274320" rIns="274320" bIns="274320" anchor="t" anchorCtr="0">
            <a:noAutofit/>
          </a:bodyPr>
          <a:lstStyle>
            <a:lvl1pPr marL="0" indent="0" algn="ctr">
              <a:spcBef>
                <a:spcPts val="0"/>
              </a:spcBef>
              <a:spcAft>
                <a:spcPts val="1200"/>
              </a:spcAft>
              <a:buNone/>
              <a:defRPr sz="2800"/>
            </a:lvl1pPr>
            <a:lvl2pPr marL="0" indent="0" algn="l">
              <a:spcBef>
                <a:spcPts val="0"/>
              </a:spcBef>
              <a:spcAft>
                <a:spcPts val="12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p:txBody>
      </p:sp>
      <p:sp>
        <p:nvSpPr>
          <p:cNvPr id="11" name="Text Placeholder 9">
            <a:extLst>
              <a:ext uri="{FF2B5EF4-FFF2-40B4-BE49-F238E27FC236}">
                <a16:creationId xmlns:a16="http://schemas.microsoft.com/office/drawing/2014/main" id="{9E5520B1-A66F-4023-8803-94BB6759ED9D}"/>
              </a:ext>
            </a:extLst>
          </p:cNvPr>
          <p:cNvSpPr>
            <a:spLocks noGrp="1"/>
          </p:cNvSpPr>
          <p:nvPr>
            <p:ph type="body" sz="quarter" idx="16"/>
          </p:nvPr>
        </p:nvSpPr>
        <p:spPr>
          <a:xfrm>
            <a:off x="8245725" y="1926379"/>
            <a:ext cx="3432415" cy="1225785"/>
          </a:xfrm>
          <a:solidFill>
            <a:schemeClr val="bg1">
              <a:alpha val="61000"/>
            </a:schemeClr>
          </a:solidFill>
        </p:spPr>
        <p:txBody>
          <a:bodyPr lIns="274320" tIns="274320" rIns="274320" bIns="274320" anchor="t" anchorCtr="0">
            <a:noAutofit/>
          </a:bodyPr>
          <a:lstStyle>
            <a:lvl1pPr marL="0" indent="0" algn="ctr">
              <a:spcBef>
                <a:spcPts val="0"/>
              </a:spcBef>
              <a:spcAft>
                <a:spcPts val="1200"/>
              </a:spcAft>
              <a:buNone/>
              <a:defRPr sz="2800"/>
            </a:lvl1pPr>
            <a:lvl2pPr marL="0" indent="0" algn="l">
              <a:spcBef>
                <a:spcPts val="0"/>
              </a:spcBef>
              <a:spcAft>
                <a:spcPts val="12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57BD0A19-19F8-422D-939F-131F54164F68}"/>
              </a:ext>
            </a:extLst>
          </p:cNvPr>
          <p:cNvSpPr>
            <a:spLocks noGrp="1"/>
          </p:cNvSpPr>
          <p:nvPr>
            <p:ph type="title"/>
          </p:nvPr>
        </p:nvSpPr>
        <p:spPr/>
        <p:txBody>
          <a:bodyPr/>
          <a:lstStyle>
            <a:lvl1pPr algn="ctr">
              <a:defRPr/>
            </a:lvl1pPr>
          </a:lstStyle>
          <a:p>
            <a:r>
              <a:rPr lang="en-US"/>
              <a:t>Click to edit Master title style</a:t>
            </a:r>
          </a:p>
        </p:txBody>
      </p:sp>
      <p:sp>
        <p:nvSpPr>
          <p:cNvPr id="4" name="Table Placeholder 3">
            <a:extLst>
              <a:ext uri="{FF2B5EF4-FFF2-40B4-BE49-F238E27FC236}">
                <a16:creationId xmlns:a16="http://schemas.microsoft.com/office/drawing/2014/main" id="{AAA93976-8FD2-4BB4-9360-E9F46D1064A2}"/>
              </a:ext>
            </a:extLst>
          </p:cNvPr>
          <p:cNvSpPr>
            <a:spLocks noGrp="1"/>
          </p:cNvSpPr>
          <p:nvPr>
            <p:ph type="tbl" sz="quarter" idx="17"/>
          </p:nvPr>
        </p:nvSpPr>
        <p:spPr>
          <a:xfrm>
            <a:off x="658933" y="3267661"/>
            <a:ext cx="3422650" cy="2324100"/>
          </a:xfrm>
        </p:spPr>
        <p:txBody>
          <a:bodyPr/>
          <a:lstStyle/>
          <a:p>
            <a:endParaRPr lang="en-US"/>
          </a:p>
        </p:txBody>
      </p:sp>
      <p:sp>
        <p:nvSpPr>
          <p:cNvPr id="12" name="Table Placeholder 3">
            <a:extLst>
              <a:ext uri="{FF2B5EF4-FFF2-40B4-BE49-F238E27FC236}">
                <a16:creationId xmlns:a16="http://schemas.microsoft.com/office/drawing/2014/main" id="{A8B68476-C055-4A77-83DE-6369FD72643B}"/>
              </a:ext>
            </a:extLst>
          </p:cNvPr>
          <p:cNvSpPr>
            <a:spLocks noGrp="1"/>
          </p:cNvSpPr>
          <p:nvPr>
            <p:ph type="tbl" sz="quarter" idx="18"/>
          </p:nvPr>
        </p:nvSpPr>
        <p:spPr>
          <a:xfrm>
            <a:off x="4502763" y="3267661"/>
            <a:ext cx="3422650" cy="2324100"/>
          </a:xfrm>
        </p:spPr>
        <p:txBody>
          <a:bodyPr/>
          <a:lstStyle/>
          <a:p>
            <a:endParaRPr lang="en-US"/>
          </a:p>
        </p:txBody>
      </p:sp>
      <p:sp>
        <p:nvSpPr>
          <p:cNvPr id="13" name="Table Placeholder 3">
            <a:extLst>
              <a:ext uri="{FF2B5EF4-FFF2-40B4-BE49-F238E27FC236}">
                <a16:creationId xmlns:a16="http://schemas.microsoft.com/office/drawing/2014/main" id="{EC4C45A3-4E37-4CD6-BC5B-2B97213CDFF7}"/>
              </a:ext>
            </a:extLst>
          </p:cNvPr>
          <p:cNvSpPr>
            <a:spLocks noGrp="1"/>
          </p:cNvSpPr>
          <p:nvPr>
            <p:ph type="tbl" sz="quarter" idx="19"/>
          </p:nvPr>
        </p:nvSpPr>
        <p:spPr>
          <a:xfrm>
            <a:off x="8255490" y="3267661"/>
            <a:ext cx="3422650" cy="2324100"/>
          </a:xfrm>
        </p:spPr>
        <p:txBody>
          <a:bodyPr/>
          <a:lstStyle/>
          <a:p>
            <a:endParaRPr lang="en-US"/>
          </a:p>
        </p:txBody>
      </p:sp>
    </p:spTree>
    <p:extLst>
      <p:ext uri="{BB962C8B-B14F-4D97-AF65-F5344CB8AC3E}">
        <p14:creationId xmlns:p14="http://schemas.microsoft.com/office/powerpoint/2010/main" val="9569352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76981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Title Animated">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627504" y="2318155"/>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661918"/>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4" name="TextBox 3">
            <a:extLst>
              <a:ext uri="{FF2B5EF4-FFF2-40B4-BE49-F238E27FC236}">
                <a16:creationId xmlns:a16="http://schemas.microsoft.com/office/drawing/2014/main" id="{57BDA558-60BF-4B22-B6CB-244CE136CE0F}"/>
              </a:ext>
            </a:extLst>
          </p:cNvPr>
          <p:cNvSpPr txBox="1"/>
          <p:nvPr userDrawn="1"/>
        </p:nvSpPr>
        <p:spPr>
          <a:xfrm>
            <a:off x="5986996" y="6550223"/>
            <a:ext cx="218008" cy="215444"/>
          </a:xfrm>
          <a:prstGeom prst="rect">
            <a:avLst/>
          </a:prstGeom>
          <a:noFill/>
        </p:spPr>
        <p:txBody>
          <a:bodyPr wrap="none" lIns="0" tIns="0" rIns="0" bIns="0" rtlCol="0">
            <a:spAutoFit/>
          </a:bodyPr>
          <a:lstStyle/>
          <a:p>
            <a:pPr algn="l"/>
            <a:fld id="{BC7AED23-F1DF-45C4-9942-B272903A9AC0}" type="slidenum">
              <a:rPr lang="en-US" sz="1400" smtClean="0">
                <a:solidFill>
                  <a:schemeClr val="accent2"/>
                </a:solidFill>
              </a:rPr>
              <a:t>‹#›</a:t>
            </a:fld>
            <a:endParaRPr lang="en-US" sz="2000">
              <a:solidFill>
                <a:schemeClr val="accent2"/>
              </a:solidFill>
            </a:endParaRPr>
          </a:p>
        </p:txBody>
      </p:sp>
    </p:spTree>
    <p:extLst>
      <p:ext uri="{BB962C8B-B14F-4D97-AF65-F5344CB8AC3E}">
        <p14:creationId xmlns:p14="http://schemas.microsoft.com/office/powerpoint/2010/main" val="806167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50"/>
                                        <p:tgtEl>
                                          <p:spTgt spid="5">
                                            <p:txEl>
                                              <p:pRg st="0" end="0"/>
                                            </p:txEl>
                                          </p:spTgt>
                                        </p:tgtEl>
                                      </p:cBhvr>
                                    </p:animEffect>
                                  </p:childTnLst>
                                </p:cTn>
                              </p:par>
                              <p:par>
                                <p:cTn id="11" presetID="64" presetClass="path" presetSubtype="0" decel="100000" fill="hold" grpId="1" nodeType="withEffect">
                                  <p:stCondLst>
                                    <p:cond delay="0"/>
                                  </p:stCondLst>
                                  <p:childTnLst>
                                    <p:animMotion origin="layout" path="M 5E-6 0.04607 L 5E-6 -1.85185E-6 " pathEditMode="relative" rAng="0" ptsTypes="AA">
                                      <p:cBhvr>
                                        <p:cTn id="12" dur="750" fill="hold"/>
                                        <p:tgtEl>
                                          <p:spTgt spid="9"/>
                                        </p:tgtEl>
                                        <p:attrNameLst>
                                          <p:attrName>ppt_x</p:attrName>
                                          <p:attrName>ppt_y</p:attrName>
                                        </p:attrNameLst>
                                      </p:cBhvr>
                                      <p:rCtr x="0" y="-2315"/>
                                    </p:animMotion>
                                  </p:childTnLst>
                                </p:cTn>
                              </p:par>
                              <p:par>
                                <p:cTn id="13" presetID="64" presetClass="path" presetSubtype="0" decel="100000" fill="hold" grpId="1" nodeType="withEffect">
                                  <p:stCondLst>
                                    <p:cond delay="0"/>
                                  </p:stCondLst>
                                  <p:childTnLst>
                                    <p:animMotion origin="layout" path="M 3.33333E-6 0.04815 L 3.33333E-6 0 " pathEditMode="relative" rAng="0" ptsTypes="AA">
                                      <p:cBhvr>
                                        <p:cTn id="14" dur="750" fill="hold"/>
                                        <p:tgtEl>
                                          <p:spTgt spid="5">
                                            <p:txEl>
                                              <p:pRg st="0" end="0"/>
                                            </p:txEl>
                                          </p:spTgt>
                                        </p:tgtEl>
                                        <p:attrNameLst>
                                          <p:attrName>ppt_x</p:attrName>
                                          <p:attrName>ppt_y</p:attrName>
                                        </p:attrNameLst>
                                      </p:cBhvr>
                                      <p:rCtr x="0"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build="p">
        <p:tmplLst>
          <p:tmpl lvl="1">
            <p:tnLst>
              <p:par>
                <p:cTn presetID="64" presetClass="path" presetSubtype="0" decel="100000" fill="hold" nodeType="withEffect">
                  <p:stCondLst>
                    <p:cond delay="0"/>
                  </p:stCondLst>
                  <p:childTnLst>
                    <p:animMotion origin="layout" path="M 3.33333E-6 0.04815 L 3.33333E-6 0 " pathEditMode="relative" rAng="0" ptsTypes="AA">
                      <p:cBhvr>
                        <p:cTn dur="750" fill="hold"/>
                        <p:tgtEl>
                          <p:spTgt spid="5"/>
                        </p:tgtEl>
                        <p:attrNameLst>
                          <p:attrName>ppt_x</p:attrName>
                          <p:attrName>ppt_y</p:attrName>
                        </p:attrNameLst>
                      </p:cBhvr>
                      <p:rCtr x="0" y="-2407"/>
                    </p:animMotion>
                  </p:childTnLst>
                </p:cTn>
              </p:par>
            </p:tnLst>
          </p:tmpl>
        </p:tmplLst>
      </p:bldP>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2_Title Animated high">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627504" y="1470001"/>
            <a:ext cx="4916874" cy="1354217"/>
          </a:xfrm>
          <a:noFill/>
        </p:spPr>
        <p:txBody>
          <a:bodyPr vert="horz" wrap="square" lIns="0" tIns="0" rIns="0" bIns="0" rtlCol="0" anchor="b" anchorCtr="0">
            <a:spAutoFit/>
          </a:bodyPr>
          <a:lstStyle>
            <a:lvl1pPr>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lvl="0"/>
            <a:r>
              <a:rPr lang="en-US"/>
              <a:t>Event name or presentation title </a:t>
            </a:r>
          </a:p>
        </p:txBody>
      </p:sp>
      <p:sp>
        <p:nvSpPr>
          <p:cNvPr id="4" name="TextBox 3">
            <a:extLst>
              <a:ext uri="{FF2B5EF4-FFF2-40B4-BE49-F238E27FC236}">
                <a16:creationId xmlns:a16="http://schemas.microsoft.com/office/drawing/2014/main" id="{35BBD062-C9B2-46DD-90E2-4DA9599E4B83}"/>
              </a:ext>
            </a:extLst>
          </p:cNvPr>
          <p:cNvSpPr txBox="1"/>
          <p:nvPr userDrawn="1"/>
        </p:nvSpPr>
        <p:spPr>
          <a:xfrm>
            <a:off x="5986996" y="6550223"/>
            <a:ext cx="218008" cy="215444"/>
          </a:xfrm>
          <a:prstGeom prst="rect">
            <a:avLst/>
          </a:prstGeom>
          <a:noFill/>
        </p:spPr>
        <p:txBody>
          <a:bodyPr wrap="none" lIns="0" tIns="0" rIns="0" bIns="0" rtlCol="0">
            <a:spAutoFit/>
          </a:bodyPr>
          <a:lstStyle/>
          <a:p>
            <a:pPr algn="l"/>
            <a:fld id="{BC7AED23-F1DF-45C4-9942-B272903A9AC0}" type="slidenum">
              <a:rPr lang="en-US" sz="1400" smtClean="0">
                <a:solidFill>
                  <a:schemeClr val="accent2"/>
                </a:solidFill>
              </a:rPr>
              <a:t>‹#›</a:t>
            </a:fld>
            <a:endParaRPr lang="en-US" sz="2000">
              <a:solidFill>
                <a:schemeClr val="accent2"/>
              </a:solidFill>
            </a:endParaRPr>
          </a:p>
        </p:txBody>
      </p:sp>
    </p:spTree>
    <p:extLst>
      <p:ext uri="{BB962C8B-B14F-4D97-AF65-F5344CB8AC3E}">
        <p14:creationId xmlns:p14="http://schemas.microsoft.com/office/powerpoint/2010/main" val="2257016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4" presetClass="path" presetSubtype="0" decel="100000" fill="hold" grpId="1" nodeType="withEffect">
                                  <p:stCondLst>
                                    <p:cond delay="0"/>
                                  </p:stCondLst>
                                  <p:childTnLst>
                                    <p:animMotion origin="layout" path="M 5E-6 0.04607 L 5E-6 -4.44444E-6 " pathEditMode="relative" rAng="0" ptsTypes="AA">
                                      <p:cBhvr>
                                        <p:cTn id="9" dur="750" fill="hold"/>
                                        <p:tgtEl>
                                          <p:spTgt spid="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78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850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4" y="0"/>
            <a:ext cx="6865937" cy="430887"/>
          </a:xfrm>
        </p:spPr>
        <p:txBody>
          <a:bodyPr/>
          <a:lstStyle/>
          <a:p>
            <a:r>
              <a:rPr lang="en-US"/>
              <a:t>Click icon to add picture</a:t>
            </a:r>
          </a:p>
        </p:txBody>
      </p:sp>
    </p:spTree>
    <p:extLst>
      <p:ext uri="{BB962C8B-B14F-4D97-AF65-F5344CB8AC3E}">
        <p14:creationId xmlns:p14="http://schemas.microsoft.com/office/powerpoint/2010/main" val="3103667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1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430887"/>
          </a:xfrm>
        </p:spPr>
        <p:txBody>
          <a:bodyPr/>
          <a:lstStyle/>
          <a:p>
            <a:r>
              <a:rPr lang="en-US"/>
              <a:t>Click icon to add picture</a:t>
            </a:r>
          </a:p>
        </p:txBody>
      </p:sp>
    </p:spTree>
    <p:extLst>
      <p:ext uri="{BB962C8B-B14F-4D97-AF65-F5344CB8AC3E}">
        <p14:creationId xmlns:p14="http://schemas.microsoft.com/office/powerpoint/2010/main" val="2385221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2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251260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65472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66312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28122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9341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9" y="292101"/>
            <a:ext cx="6270625" cy="430887"/>
          </a:xfrm>
        </p:spPr>
        <p:txBody>
          <a:bodyPr/>
          <a:lstStyle/>
          <a:p>
            <a:r>
              <a:rPr lang="en-US"/>
              <a:t>Click icon to add picture</a:t>
            </a:r>
          </a:p>
        </p:txBody>
      </p:sp>
    </p:spTree>
    <p:extLst>
      <p:ext uri="{BB962C8B-B14F-4D97-AF65-F5344CB8AC3E}">
        <p14:creationId xmlns:p14="http://schemas.microsoft.com/office/powerpoint/2010/main" val="2795427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guide id="5" pos="7090">
          <p15:clr>
            <a:srgbClr val="FBAE40"/>
          </p15:clr>
        </p15:guide>
        <p15:guide id="6" pos="6728">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157145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006257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110980"/>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815757"/>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1810">
          <p15:clr>
            <a:srgbClr val="5ACBF0"/>
          </p15:clr>
        </p15:guide>
        <p15:guide id="4" orient="horz" pos="2544">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3312535"/>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52">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964268"/>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4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724533"/>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15465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215450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009281"/>
      </p:ext>
    </p:extLst>
  </p:cSld>
  <p:clrMapOvr>
    <a:masterClrMapping/>
  </p:clrMapOvr>
  <p:transition>
    <p:fade/>
  </p:transition>
  <p:extLst>
    <p:ext uri="{DCECCB84-F9BA-43D5-87BE-67443E8EF086}">
      <p15:sldGuideLst xmlns:p15="http://schemas.microsoft.com/office/powerpoint/2012/main">
        <p15:guide id="3" orient="horz" pos="3012">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4385051"/>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872">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093232"/>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220">
          <p15:clr>
            <a:srgbClr val="5ACBF0"/>
          </p15:clr>
        </p15:guide>
        <p15:guide id="7" pos="3590">
          <p15:clr>
            <a:srgbClr val="5ACBF0"/>
          </p15:clr>
        </p15:guide>
        <p15:guide id="8" pos="6070">
          <p15:clr>
            <a:srgbClr val="5ACBF0"/>
          </p15:clr>
        </p15:guide>
        <p15:guide id="9" pos="6442">
          <p15:clr>
            <a:srgbClr val="5ACBF0"/>
          </p15:clr>
        </p15:guide>
        <p15:guide id="10" pos="8922">
          <p15:clr>
            <a:srgbClr val="5ACBF0"/>
          </p15:clr>
        </p15:guide>
        <p15:guide id="11" pos="11780">
          <p15:clr>
            <a:srgbClr val="5ACBF0"/>
          </p15:clr>
        </p15:guide>
        <p15:guide id="12" orient="horz" pos="2872">
          <p15:clr>
            <a:srgbClr val="5ACBF0"/>
          </p15:clr>
        </p15:guide>
        <p15:guide id="13" pos="9292">
          <p15:clr>
            <a:srgbClr val="5ACBF0"/>
          </p15:clr>
        </p15:guide>
        <p15:guide id="14" pos="12144">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71957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38267694"/>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30" orient="horz" pos="576">
          <p15:clr>
            <a:srgbClr val="5ACBF0"/>
          </p15:clr>
        </p15:guide>
        <p15:guide id="32" orient="horz" pos="4320">
          <p15:clr>
            <a:srgbClr val="5ACBF0"/>
          </p15:clr>
        </p15:guide>
        <p15:guide id="33" pos="5952">
          <p15:clr>
            <a:srgbClr val="5ACBF0"/>
          </p15:clr>
        </p15:guide>
        <p15:guide id="34" pos="6672">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519796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AF38887-8905-D34F-A89A-D006C2C7B2D5}"/>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321499474"/>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8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pic>
        <p:nvPicPr>
          <p:cNvPr id="5" name="Picture 4" descr="Background pattern&#10;&#10;Description automatically generated">
            <a:extLst>
              <a:ext uri="{FF2B5EF4-FFF2-40B4-BE49-F238E27FC236}">
                <a16:creationId xmlns:a16="http://schemas.microsoft.com/office/drawing/2014/main" id="{90BB0AA0-E23E-EB46-8383-F1F011917548}"/>
              </a:ext>
            </a:extLst>
          </p:cNvPr>
          <p:cNvPicPr>
            <a:picLocks/>
          </p:cNvPicPr>
          <p:nvPr userDrawn="1"/>
        </p:nvPicPr>
        <p:blipFill rotWithShape="1">
          <a:blip r:embed="rId2"/>
          <a:srcRect l="1536" t="4664" r="39863" b="4664"/>
          <a:stretch/>
        </p:blipFill>
        <p:spPr>
          <a:xfrm>
            <a:off x="621075" y="1436688"/>
            <a:ext cx="10991088" cy="4855464"/>
          </a:xfrm>
          <a:prstGeom prst="roundRect">
            <a:avLst>
              <a:gd name="adj" fmla="val 1506"/>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9A8D3C92-8819-D142-9BAF-1766C43F1CBD}"/>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56593794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9_Small title - half p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C836897-2789-FC47-836D-5A8ADD8D0180}"/>
              </a:ext>
            </a:extLst>
          </p:cNvPr>
          <p:cNvPicPr>
            <a:picLocks/>
          </p:cNvPicPr>
          <p:nvPr userDrawn="1"/>
        </p:nvPicPr>
        <p:blipFill rotWithShape="1">
          <a:blip r:embed="rId2"/>
          <a:srcRect l="2311" t="4265" r="8960" b="12799"/>
          <a:stretch/>
        </p:blipFill>
        <p:spPr>
          <a:xfrm>
            <a:off x="621075" y="1436688"/>
            <a:ext cx="10991088" cy="4855464"/>
          </a:xfrm>
          <a:prstGeom prst="roundRect">
            <a:avLst>
              <a:gd name="adj" fmla="val 1404"/>
            </a:avLst>
          </a:prstGeom>
          <a:effectLst>
            <a:outerShdw blurRad="38100" dist="38100" dir="2700000" algn="tl" rotWithShape="0">
              <a:srgbClr val="000000">
                <a:alpha val="20000"/>
              </a:srgbClr>
            </a:outerShdw>
          </a:effectLst>
        </p:spPr>
      </p:pic>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3306DF2-AB19-954B-9871-D28CD94962E0}"/>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220517829"/>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1775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0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146414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ackground pattern&#10;&#10;Description automatically generated">
            <a:extLst>
              <a:ext uri="{FF2B5EF4-FFF2-40B4-BE49-F238E27FC236}">
                <a16:creationId xmlns:a16="http://schemas.microsoft.com/office/drawing/2014/main" id="{30D8C3F9-1A3D-2742-A940-59A83D214227}"/>
              </a:ext>
            </a:extLst>
          </p:cNvPr>
          <p:cNvPicPr>
            <a:picLocks noChangeAspect="1"/>
          </p:cNvPicPr>
          <p:nvPr userDrawn="1"/>
        </p:nvPicPr>
        <p:blipFill rotWithShape="1">
          <a:blip r:embed="rId2"/>
          <a:srcRect r="38338"/>
          <a:stretch/>
        </p:blipFill>
        <p:spPr>
          <a:xfrm>
            <a:off x="621074" y="2364829"/>
            <a:ext cx="5274855" cy="3928297"/>
          </a:xfrm>
          <a:prstGeom prst="roundRect">
            <a:avLst>
              <a:gd name="adj" fmla="val 1506"/>
            </a:avLst>
          </a:prstGeom>
          <a:effectLst>
            <a:outerShdw blurRad="38100" dist="38100" dir="2700000" algn="tl" rotWithShape="0">
              <a:srgbClr val="000000">
                <a:alpha val="20000"/>
              </a:srgbClr>
            </a:outerShdw>
          </a:effectLst>
        </p:spPr>
      </p:pic>
      <p:pic>
        <p:nvPicPr>
          <p:cNvPr id="5" name="Picture 4" descr="Background pattern&#10;&#10;Description automatically generated">
            <a:extLst>
              <a:ext uri="{FF2B5EF4-FFF2-40B4-BE49-F238E27FC236}">
                <a16:creationId xmlns:a16="http://schemas.microsoft.com/office/drawing/2014/main" id="{A188C9C0-7A73-F744-AD3D-D27E8765D230}"/>
              </a:ext>
            </a:extLst>
          </p:cNvPr>
          <p:cNvPicPr>
            <a:picLocks/>
          </p:cNvPicPr>
          <p:nvPr userDrawn="1"/>
        </p:nvPicPr>
        <p:blipFill rotWithShape="1">
          <a:blip r:embed="rId3"/>
          <a:srcRect l="2311" t="4265" r="8960" b="12799"/>
          <a:stretch/>
        </p:blipFill>
        <p:spPr>
          <a:xfrm>
            <a:off x="6333300" y="2364829"/>
            <a:ext cx="5276088" cy="3928297"/>
          </a:xfrm>
          <a:prstGeom prst="roundRect">
            <a:avLst>
              <a:gd name="adj" fmla="val 1404"/>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65C2FFDA-5076-2145-8B68-3E399F9E881D}"/>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38548597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481488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BF0EADE8-DA8B-6948-8426-193942576023}"/>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362754639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0" y="1454151"/>
            <a:ext cx="5367338"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7" name="Text Placeholder 4">
            <a:extLst>
              <a:ext uri="{FF2B5EF4-FFF2-40B4-BE49-F238E27FC236}">
                <a16:creationId xmlns:a16="http://schemas.microsoft.com/office/drawing/2014/main" id="{FE954BDC-218B-CF4E-A093-020D86400F85}"/>
              </a:ext>
            </a:extLst>
          </p:cNvPr>
          <p:cNvSpPr>
            <a:spLocks noGrp="1"/>
          </p:cNvSpPr>
          <p:nvPr>
            <p:ph type="body" sz="quarter" idx="12"/>
          </p:nvPr>
        </p:nvSpPr>
        <p:spPr>
          <a:xfrm>
            <a:off x="6242051" y="1454151"/>
            <a:ext cx="5360163"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2" name="Slide Number Placeholder 1">
            <a:extLst>
              <a:ext uri="{FF2B5EF4-FFF2-40B4-BE49-F238E27FC236}">
                <a16:creationId xmlns:a16="http://schemas.microsoft.com/office/drawing/2014/main" id="{0ACCD444-DDB4-9242-8E8B-86D33E12A39D}"/>
              </a:ext>
            </a:extLst>
          </p:cNvPr>
          <p:cNvSpPr>
            <a:spLocks noGrp="1"/>
          </p:cNvSpPr>
          <p:nvPr>
            <p:ph type="sldNum" sz="quarter" idx="13"/>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421216315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1" y="1454150"/>
            <a:ext cx="4424363" cy="4814888"/>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a:p>
            <a:pPr lvl="6"/>
            <a:endParaRPr lang="en-US"/>
          </a:p>
        </p:txBody>
      </p:sp>
      <p:sp>
        <p:nvSpPr>
          <p:cNvPr id="2" name="Slide Number Placeholder 1">
            <a:extLst>
              <a:ext uri="{FF2B5EF4-FFF2-40B4-BE49-F238E27FC236}">
                <a16:creationId xmlns:a16="http://schemas.microsoft.com/office/drawing/2014/main" id="{36E46066-8C9D-D24D-A9C8-25CB0A9E6918}"/>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00448466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6"/>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126582"/>
      </p:ext>
    </p:extLst>
  </p:cSld>
  <p:clrMapOvr>
    <a:masterClrMapping/>
  </p:clrMapOvr>
  <p:transition>
    <p:fade/>
  </p:transition>
  <p:extLst>
    <p:ext uri="{DCECCB84-F9BA-43D5-87BE-67443E8EF086}">
      <p15:sldGuideLst xmlns:p15="http://schemas.microsoft.com/office/powerpoint/2012/main">
        <p15:guide id="2" orient="horz" pos="2324">
          <p15:clr>
            <a:srgbClr val="5ACBF0"/>
          </p15:clr>
        </p15:guide>
        <p15:guide id="3" orient="horz" pos="576">
          <p15:clr>
            <a:srgbClr val="5ACBF0"/>
          </p15:clr>
        </p15:guide>
        <p15:guide id="5" orient="horz" pos="1808">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844675"/>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5"/>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395691"/>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103250"/>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2"/>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495686"/>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6"/>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489200"/>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393265"/>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443898"/>
      </p:ext>
    </p:extLst>
  </p:cSld>
  <p:clrMapOvr>
    <a:masterClrMapping/>
  </p:clrMapOvr>
  <p:transition>
    <p:fade/>
  </p:transition>
  <p:extLst>
    <p:ext uri="{DCECCB84-F9BA-43D5-87BE-67443E8EF086}">
      <p15:sldGuideLst xmlns:p15="http://schemas.microsoft.com/office/powerpoint/2012/main">
        <p15:guide id="3" orient="horz" pos="2324">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68972"/>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3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0346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761299"/>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64476"/>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73374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7699"/>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049208"/>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935860"/>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626916"/>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120672"/>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86347"/>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89535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73689"/>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75143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14613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11428287"/>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816935996"/>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4"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4"/>
            <a:ext cx="3481388" cy="86177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05551553"/>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505128"/>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7" orient="horz" pos="3936">
          <p15:clr>
            <a:srgbClr val="5ACBF0"/>
          </p15:clr>
        </p15:guide>
        <p15:guide id="8" orient="horz" pos="4452">
          <p15:clr>
            <a:srgbClr val="5ACBF0"/>
          </p15:clr>
        </p15:guide>
        <p15:guide id="10" pos="7458">
          <p15:clr>
            <a:srgbClr val="C35EA4"/>
          </p15:clr>
        </p15:guide>
        <p15:guide id="11" pos="5986">
          <p15:clr>
            <a:srgbClr val="5ACBF0"/>
          </p15:clr>
        </p15:guide>
        <p15:guide id="12" pos="7086">
          <p15:clr>
            <a:srgbClr val="A4A3A4"/>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3032657"/>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5" orient="horz" pos="4320">
          <p15:clr>
            <a:srgbClr val="5ACBF0"/>
          </p15:clr>
        </p15:guide>
        <p15:guide id="6" pos="5982">
          <p15:clr>
            <a:srgbClr val="5ACBF0"/>
          </p15:clr>
        </p15:guide>
        <p15:guide id="7" pos="7456">
          <p15:clr>
            <a:srgbClr val="C35EA4"/>
          </p15:clr>
        </p15:guide>
        <p15:guide id="8" pos="7088">
          <p15:clr>
            <a:srgbClr val="A4A3A4"/>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786101"/>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3" orient="horz" pos="3754">
          <p15:clr>
            <a:srgbClr val="5ACBF0"/>
          </p15:clr>
        </p15:guide>
        <p15:guide id="4" pos="7462">
          <p15:clr>
            <a:srgbClr val="C35EA4"/>
          </p15:clr>
        </p15:guide>
        <p15:guide id="5" pos="5986">
          <p15:clr>
            <a:srgbClr val="5ACBF0"/>
          </p15:clr>
        </p15:guide>
        <p15:guide id="6" pos="7094">
          <p15:clr>
            <a:srgbClr val="A4A3A4"/>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1"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4"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4"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3462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6"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1"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1" y="1436689"/>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511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6320">
          <p15:clr>
            <a:srgbClr val="A4A3A4"/>
          </p15:clr>
        </p15:guide>
        <p15:guide id="19" pos="6682">
          <p15:clr>
            <a:srgbClr val="A4A3A4"/>
          </p15:clr>
        </p15:guide>
        <p15:guide id="28" orient="horz" pos="1810">
          <p15:clr>
            <a:srgbClr val="5ACBF0"/>
          </p15:clr>
        </p15:guide>
        <p15:guide id="30" orient="horz" pos="576">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881863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181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963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5188774"/>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8562673"/>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1"/>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6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379040003"/>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6317282"/>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4079608"/>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54170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14304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63881"/>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7498">
          <p15:clr>
            <a:srgbClr val="5ACBF0"/>
          </p15:clr>
        </p15:guide>
        <p15:guide id="7" pos="7862">
          <p15:clr>
            <a:srgbClr val="5ACBF0"/>
          </p15:clr>
        </p15:guide>
        <p15:guide id="8" orient="horz" pos="6928">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1920384"/>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5114">
          <p15:clr>
            <a:srgbClr val="5ACBF0"/>
          </p15:clr>
        </p15:guide>
        <p15:guide id="7" pos="5488">
          <p15:clr>
            <a:srgbClr val="5ACBF0"/>
          </p15:clr>
        </p15:guide>
        <p15:guide id="8" pos="9872">
          <p15:clr>
            <a:srgbClr val="5ACBF0"/>
          </p15:clr>
        </p15:guide>
        <p15:guide id="9" pos="10246">
          <p15:clr>
            <a:srgbClr val="5ACBF0"/>
          </p15:clr>
        </p15:guide>
        <p15:guide id="10" orient="horz" pos="6930">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1613809"/>
      </p:ext>
    </p:extLst>
  </p:cSld>
  <p:clrMapOvr>
    <a:masterClrMapping/>
  </p:clrMapOvr>
  <p:transition>
    <p:fade/>
  </p:transition>
  <p:extLst>
    <p:ext uri="{DCECCB84-F9BA-43D5-87BE-67443E8EF086}">
      <p15:sldGuideLst xmlns:p15="http://schemas.microsoft.com/office/powerpoint/2012/main">
        <p15:guide id="3" orient="horz" pos="5986">
          <p15:clr>
            <a:srgbClr val="5ACBF0"/>
          </p15:clr>
        </p15:guide>
        <p15:guide id="4" orient="horz" pos="255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57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5890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374223"/>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4" orient="horz" pos="6418">
          <p15:clr>
            <a:srgbClr val="5ACBF0"/>
          </p15:clr>
        </p15:guide>
        <p15:guide id="5" pos="7652">
          <p15:clr>
            <a:srgbClr val="5ACBF0"/>
          </p15:clr>
        </p15:guide>
        <p15:guide id="6" pos="7718">
          <p15:clr>
            <a:srgbClr val="5ACBF0"/>
          </p15:clr>
        </p15:guide>
        <p15:guide id="11" pos="3820">
          <p15:clr>
            <a:srgbClr val="5ACBF0"/>
          </p15:clr>
        </p15:guide>
        <p15:guide id="12" pos="11540">
          <p15:clr>
            <a:srgbClr val="5ACBF0"/>
          </p15:clr>
        </p15:guide>
        <p15:guide id="13" orient="horz" pos="6720">
          <p15:clr>
            <a:srgbClr val="5ACBF0"/>
          </p15:clr>
        </p15:guide>
        <p15:guide id="14" orient="horz">
          <p15:clr>
            <a:srgbClr val="5ACBF0"/>
          </p15:clr>
        </p15:guide>
        <p15:guide id="15" pos="6902">
          <p15:clr>
            <a:srgbClr val="5ACBF0"/>
          </p15:clr>
        </p15:guide>
        <p15:guide id="16" pos="8458">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837897"/>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5068">
          <p15:clr>
            <a:srgbClr val="5ACBF0"/>
          </p15:clr>
        </p15:guide>
        <p15:guide id="6" pos="5146">
          <p15:clr>
            <a:srgbClr val="5ACBF0"/>
          </p15:clr>
        </p15:guide>
        <p15:guide id="8" pos="10218">
          <p15:clr>
            <a:srgbClr val="5ACBF0"/>
          </p15:clr>
        </p15:guide>
        <p15:guide id="9" pos="10290">
          <p15:clr>
            <a:srgbClr val="5ACBF0"/>
          </p15:clr>
        </p15:guide>
        <p15:guide id="11" pos="2532">
          <p15:clr>
            <a:srgbClr val="5ACBF0"/>
          </p15:clr>
        </p15:guide>
        <p15:guide id="12" pos="7680">
          <p15:clr>
            <a:srgbClr val="5ACBF0"/>
          </p15:clr>
        </p15:guide>
        <p15:guide id="13" pos="12828">
          <p15:clr>
            <a:srgbClr val="5ACBF0"/>
          </p15:clr>
        </p15:guide>
        <p15:guide id="14" orient="horz" pos="2148">
          <p15:clr>
            <a:srgbClr val="5ACBF0"/>
          </p15:clr>
        </p15:guide>
        <p15:guide id="15" pos="4336">
          <p15:clr>
            <a:srgbClr val="5ACBF0"/>
          </p15:clr>
        </p15:guide>
        <p15:guide id="16" pos="5888">
          <p15:clr>
            <a:srgbClr val="5ACBF0"/>
          </p15:clr>
        </p15:guide>
        <p15:guide id="17" pos="9476">
          <p15:clr>
            <a:srgbClr val="5ACBF0"/>
          </p15:clr>
        </p15:guide>
        <p15:guide id="18" pos="11028">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7339922"/>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3780">
          <p15:clr>
            <a:srgbClr val="5ACBF0"/>
          </p15:clr>
        </p15:guide>
        <p15:guide id="6" pos="3860">
          <p15:clr>
            <a:srgbClr val="5ACBF0"/>
          </p15:clr>
        </p15:guide>
        <p15:guide id="7" pos="11498">
          <p15:clr>
            <a:srgbClr val="5ACBF0"/>
          </p15:clr>
        </p15:guide>
        <p15:guide id="8" pos="7640">
          <p15:clr>
            <a:srgbClr val="5ACBF0"/>
          </p15:clr>
        </p15:guide>
        <p15:guide id="9" pos="7720">
          <p15:clr>
            <a:srgbClr val="5ACBF0"/>
          </p15:clr>
        </p15:guide>
        <p15:guide id="10" pos="11578">
          <p15:clr>
            <a:srgbClr val="5ACBF0"/>
          </p15:clr>
        </p15:guide>
        <p15:guide id="11" pos="1888">
          <p15:clr>
            <a:srgbClr val="5ACBF0"/>
          </p15:clr>
        </p15:guide>
        <p15:guide id="12" pos="5752">
          <p15:clr>
            <a:srgbClr val="5ACBF0"/>
          </p15:clr>
        </p15:guide>
        <p15:guide id="13" pos="9614">
          <p15:clr>
            <a:srgbClr val="5ACBF0"/>
          </p15:clr>
        </p15:guide>
        <p15:guide id="14" pos="13472">
          <p15:clr>
            <a:srgbClr val="5ACBF0"/>
          </p15:clr>
        </p15:guide>
        <p15:guide id="15" orient="horz">
          <p15:clr>
            <a:srgbClr val="5ACBF0"/>
          </p15:clr>
        </p15:guide>
        <p15:guide id="16" pos="3048">
          <p15:clr>
            <a:srgbClr val="5ACBF0"/>
          </p15:clr>
        </p15:guide>
        <p15:guide id="17" pos="4596">
          <p15:clr>
            <a:srgbClr val="5ACBF0"/>
          </p15:clr>
        </p15:guide>
        <p15:guide id="18" pos="6900">
          <p15:clr>
            <a:srgbClr val="5ACBF0"/>
          </p15:clr>
        </p15:guide>
        <p15:guide id="19" pos="8460">
          <p15:clr>
            <a:srgbClr val="5ACBF0"/>
          </p15:clr>
        </p15:guide>
        <p15:guide id="20" pos="10760">
          <p15:clr>
            <a:srgbClr val="5ACBF0"/>
          </p15:clr>
        </p15:guide>
        <p15:guide id="21" pos="12312">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0261687"/>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8" pos="9262">
          <p15:clr>
            <a:srgbClr val="5ACBF0"/>
          </p15:clr>
        </p15:guide>
        <p15:guide id="9" pos="9186">
          <p15:clr>
            <a:srgbClr val="5ACBF0"/>
          </p15:clr>
        </p15:guide>
        <p15:guide id="10" pos="12268">
          <p15:clr>
            <a:srgbClr val="5ACBF0"/>
          </p15:clr>
        </p15:guide>
        <p15:guide id="11" pos="2646">
          <p15:clr>
            <a:srgbClr val="5ACBF0"/>
          </p15:clr>
        </p15:guide>
        <p15:guide id="12" pos="5730">
          <p15:clr>
            <a:srgbClr val="5ACBF0"/>
          </p15:clr>
        </p15:guide>
        <p15:guide id="13" pos="9630">
          <p15:clr>
            <a:srgbClr val="5ACBF0"/>
          </p15:clr>
        </p15:guide>
        <p15:guide id="14" pos="12722">
          <p15:clr>
            <a:srgbClr val="5ACBF0"/>
          </p15:clr>
        </p15:guide>
        <p15:guide id="15" orient="horz">
          <p15:clr>
            <a:srgbClr val="5ACBF0"/>
          </p15:clr>
        </p15:guide>
        <p15:guide id="16" pos="3454">
          <p15:clr>
            <a:srgbClr val="5ACBF0"/>
          </p15:clr>
        </p15:guide>
        <p15:guide id="17" pos="4588">
          <p15:clr>
            <a:srgbClr val="5ACBF0"/>
          </p15:clr>
        </p15:guide>
        <p15:guide id="18" pos="6546">
          <p15:clr>
            <a:srgbClr val="5ACBF0"/>
          </p15:clr>
        </p15:guide>
        <p15:guide id="19" pos="8822">
          <p15:clr>
            <a:srgbClr val="5ACBF0"/>
          </p15:clr>
        </p15:guide>
        <p15:guide id="21" pos="12358">
          <p15:clr>
            <a:srgbClr val="5ACBF0"/>
          </p15:clr>
        </p15:guide>
        <p15:guide id="22" pos="3002">
          <p15:clr>
            <a:srgbClr val="5ACBF0"/>
          </p15:clr>
        </p15:guide>
        <p15:guide id="23" pos="3086">
          <p15:clr>
            <a:srgbClr val="5ACBF0"/>
          </p15:clr>
        </p15:guide>
        <p15:guide id="24" pos="6098">
          <p15:clr>
            <a:srgbClr val="5ACBF0"/>
          </p15:clr>
        </p15:guide>
        <p15:guide id="25" pos="6176">
          <p15:clr>
            <a:srgbClr val="5ACBF0"/>
          </p15:clr>
        </p15:guide>
        <p15:guide id="26" pos="11908">
          <p15:clr>
            <a:srgbClr val="5ACBF0"/>
          </p15:clr>
        </p15:guide>
        <p15:guide id="27" pos="7680">
          <p15:clr>
            <a:srgbClr val="5ACBF0"/>
          </p15:clr>
        </p15:guide>
        <p15:guide id="28" pos="10772">
          <p15:clr>
            <a:srgbClr val="5ACBF0"/>
          </p15:clr>
        </p15:guide>
        <p15:guide id="29" pos="1506">
          <p15:clr>
            <a:srgbClr val="5ACBF0"/>
          </p15:clr>
        </p15:guide>
        <p15:guide id="30" pos="13854">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766200"/>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7680">
          <p15:clr>
            <a:srgbClr val="5ACBF0"/>
          </p15:clr>
        </p15:guide>
        <p15:guide id="4" pos="2566">
          <p15:clr>
            <a:srgbClr val="5ACBF0"/>
          </p15:clr>
        </p15:guide>
        <p15:guide id="5" pos="11332">
          <p15:clr>
            <a:srgbClr val="5ACBF0"/>
          </p15:clr>
        </p15:guide>
        <p15:guide id="6" pos="5482">
          <p15:clr>
            <a:srgbClr val="5ACBF0"/>
          </p15:clr>
        </p15:guide>
        <p15:guide id="7" pos="4024">
          <p15:clr>
            <a:srgbClr val="5ACBF0"/>
          </p15:clr>
        </p15:guide>
        <p15:guide id="8" pos="6218">
          <p15:clr>
            <a:srgbClr val="5ACBF0"/>
          </p15:clr>
        </p15:guide>
        <p15:guide id="9" pos="9140">
          <p15:clr>
            <a:srgbClr val="5ACBF0"/>
          </p15:clr>
        </p15:guide>
        <p15:guide id="11" pos="12794">
          <p15:clr>
            <a:srgbClr val="5ACBF0"/>
          </p15:clr>
        </p15:guide>
        <p15:guide id="12" orient="horz" pos="2880">
          <p15:clr>
            <a:srgbClr val="5ACBF0"/>
          </p15:clr>
        </p15:guide>
        <p15:guide id="13" pos="9876">
          <p15:clr>
            <a:srgbClr val="5ACBF0"/>
          </p15:clr>
        </p15:guide>
        <p15:guide id="14" orient="horz" pos="5788">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9678716"/>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8050">
          <p15:clr>
            <a:srgbClr val="5ACBF0"/>
          </p15:clr>
        </p15:guide>
        <p15:guide id="5" pos="11708">
          <p15:clr>
            <a:srgbClr val="5ACBF0"/>
          </p15:clr>
        </p15:guide>
        <p15:guide id="7" pos="7308">
          <p15:clr>
            <a:srgbClr val="5ACBF0"/>
          </p15:clr>
        </p15:guide>
        <p15:guide id="8" pos="4390">
          <p15:clr>
            <a:srgbClr val="5ACBF0"/>
          </p15:clr>
        </p15:guide>
        <p15:guide id="10" pos="5852">
          <p15:clr>
            <a:srgbClr val="5ACBF0"/>
          </p15:clr>
        </p15:guide>
        <p15:guide id="11" pos="9512">
          <p15:clr>
            <a:srgbClr val="5ACBF0"/>
          </p15:clr>
        </p15:guide>
        <p15:guide id="12" pos="13162">
          <p15:clr>
            <a:srgbClr val="5ACBF0"/>
          </p15:clr>
        </p15:guide>
        <p15:guide id="13" pos="2194">
          <p15:clr>
            <a:srgbClr val="5ACBF0"/>
          </p15:clr>
        </p15:guide>
        <p15:guide id="14" orient="horz" pos="2880">
          <p15:clr>
            <a:srgbClr val="5ACBF0"/>
          </p15:clr>
        </p15:guide>
        <p15:guide id="15" pos="3652">
          <p15:clr>
            <a:srgbClr val="5ACBF0"/>
          </p15:clr>
        </p15:guide>
        <p15:guide id="18" pos="10966">
          <p15:clr>
            <a:srgbClr val="5ACBF0"/>
          </p15:clr>
        </p15:guide>
        <p15:guide id="19" orient="horz" pos="5796">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942615"/>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5328">
          <p15:clr>
            <a:srgbClr val="5ACBF0"/>
          </p15:clr>
        </p15:guide>
        <p15:guide id="3" pos="12432">
          <p15:clr>
            <a:srgbClr val="5ACBF0"/>
          </p15:clr>
        </p15:guide>
        <p15:guide id="5" pos="11700">
          <p15:clr>
            <a:srgbClr val="5ACBF0"/>
          </p15:clr>
        </p15:guide>
        <p15:guide id="7" pos="8784">
          <p15:clr>
            <a:srgbClr val="5ACBF0"/>
          </p15:clr>
        </p15:guide>
        <p15:guide id="8" pos="6584">
          <p15:clr>
            <a:srgbClr val="5ACBF0"/>
          </p15:clr>
        </p15:guide>
        <p15:guide id="10" pos="5852">
          <p15:clr>
            <a:srgbClr val="5ACBF0"/>
          </p15:clr>
        </p15:guide>
        <p15:guide id="11" pos="9508">
          <p15:clr>
            <a:srgbClr val="5ACBF0"/>
          </p15:clr>
        </p15:guide>
        <p15:guide id="13" pos="2928">
          <p15:clr>
            <a:srgbClr val="5ACBF0"/>
          </p15:clr>
        </p15:guide>
        <p15:guide id="14" orient="horz" pos="2880">
          <p15:clr>
            <a:srgbClr val="5ACBF0"/>
          </p15:clr>
        </p15:guide>
        <p15:guide id="15" pos="3660">
          <p15:clr>
            <a:srgbClr val="5ACBF0"/>
          </p15:clr>
        </p15:guide>
        <p15:guide id="16" orient="horz" pos="5066">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1"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1"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900" y="2025651"/>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614901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1" y="2044962"/>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1"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9"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622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1466">
          <p15:clr>
            <a:srgbClr val="FBAE4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9"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430887"/>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9"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9"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295805460"/>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1466">
          <p15:clr>
            <a:srgbClr val="5ACBF0"/>
          </p15:clr>
        </p15:guide>
        <p15:guide id="7" pos="9494">
          <p15:clr>
            <a:srgbClr val="5ACBF0"/>
          </p15:clr>
        </p15:guide>
        <p15:guide id="8" pos="9872">
          <p15:clr>
            <a:srgbClr val="5ACBF0"/>
          </p15:clr>
        </p15:guide>
        <p15:guide id="9" pos="10246">
          <p15:clr>
            <a:srgbClr val="5ACBF0"/>
          </p15:clr>
        </p15:guide>
        <p15:guide id="10" orient="horz" pos="6930">
          <p15:clr>
            <a:srgbClr val="5ACBF0"/>
          </p15:clr>
        </p15:guide>
        <p15:guide id="11" orient="horz" pos="3912">
          <p15:clr>
            <a:srgbClr val="FBAE40"/>
          </p15:clr>
        </p15:guide>
        <p15:guide id="12" pos="21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00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801399"/>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2544">
          <p15:clr>
            <a:srgbClr val="5ACBF0"/>
          </p15:clr>
        </p15:guide>
        <p15:guide id="30" pos="4752">
          <p15:clr>
            <a:srgbClr val="5ACBF0"/>
          </p15:clr>
        </p15:guide>
        <p15:guide id="32" orient="horz" pos="2910">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826079"/>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578430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12237120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6"/>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961466"/>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818966"/>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9"/>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1" y="1436689"/>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3826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3934">
          <p15:clr>
            <a:srgbClr val="A4A3A4"/>
          </p15:clr>
        </p15:guide>
        <p15:guide id="11" pos="4300">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8" orient="horz" pos="1810">
          <p15:clr>
            <a:srgbClr val="5ACBF0"/>
          </p15:clr>
        </p15:guide>
        <p15:guide id="30" orient="horz" pos="576">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548525"/>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235490"/>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2"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1"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1"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433990729"/>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9"/>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6"/>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60146"/>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5" y="585789"/>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3"/>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48016120"/>
      </p:ext>
    </p:extLst>
  </p:cSld>
  <p:clrMapOvr>
    <a:masterClrMapping/>
  </p:clrMapOvr>
  <p:transition>
    <p:fade/>
  </p:transition>
  <p:extLst>
    <p:ext uri="{DCECCB84-F9BA-43D5-87BE-67443E8EF086}">
      <p15:sldGuideLst xmlns:p15="http://schemas.microsoft.com/office/powerpoint/2012/main">
        <p15:guide id="13" pos="9858">
          <p15:clr>
            <a:srgbClr val="5ACBF0"/>
          </p15:clr>
        </p15:guide>
        <p15:guide id="29" orient="horz" pos="4320">
          <p15:clr>
            <a:srgbClr val="5ACBF0"/>
          </p15:clr>
        </p15:guide>
        <p15:guide id="30" pos="9132">
          <p15:clr>
            <a:srgbClr val="5ACBF0"/>
          </p15:clr>
        </p15:guide>
        <p15:guide id="31" pos="840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7514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7170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3"/>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3" y="585789"/>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39150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6" pos="7498">
          <p15:clr>
            <a:srgbClr val="A4A3A4"/>
          </p15:clr>
        </p15:guide>
        <p15:guide id="17" pos="7862">
          <p15:clr>
            <a:srgbClr val="A4A3A4"/>
          </p15:clr>
        </p15:guide>
        <p15:guide id="28" pos="7680">
          <p15:clr>
            <a:srgbClr val="F26B43"/>
          </p15:clr>
        </p15:guide>
        <p15:guide id="29" pos="6908">
          <p15:clr>
            <a:srgbClr val="FBAE40"/>
          </p15:clr>
        </p15:guide>
        <p15:guide id="30" pos="8406">
          <p15:clr>
            <a:srgbClr val="FBAE4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4"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2"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4"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9"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9"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4"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4" y="2977116"/>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4"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4" y="5120722"/>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88552975"/>
      </p:ext>
    </p:extLst>
  </p:cSld>
  <p:clrMapOvr>
    <a:masterClrMapping/>
  </p:clrMapOvr>
  <p:transition>
    <p:fade/>
  </p:transition>
  <p:extLst>
    <p:ext uri="{DCECCB84-F9BA-43D5-87BE-67443E8EF086}">
      <p15:sldGuideLst xmlns:p15="http://schemas.microsoft.com/office/powerpoint/2012/main">
        <p15:guide id="16" pos="7508">
          <p15:clr>
            <a:srgbClr val="A4A3A4"/>
          </p15:clr>
        </p15:guide>
        <p15:guide id="17" pos="7862">
          <p15:clr>
            <a:srgbClr val="A4A3A4"/>
          </p15:clr>
        </p15:guide>
        <p15:guide id="20" pos="9874">
          <p15:clr>
            <a:srgbClr val="A4A3A4"/>
          </p15:clr>
        </p15:guide>
        <p15:guide id="21" pos="10266">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1554">
          <p15:clr>
            <a:srgbClr val="FBAE40"/>
          </p15:clr>
        </p15:guide>
        <p15:guide id="32" orient="horz" pos="2324">
          <p15:clr>
            <a:srgbClr val="FBAE4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6"/>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4" y="2200940"/>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1"/>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5"/>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432792"/>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432792"/>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69126289"/>
      </p:ext>
    </p:extLst>
  </p:cSld>
  <p:clrMapOvr>
    <a:masterClrMapping/>
  </p:clrMapOvr>
  <p:transition>
    <p:fade/>
  </p:transition>
  <p:extLst>
    <p:ext uri="{DCECCB84-F9BA-43D5-87BE-67443E8EF086}">
      <p15:sldGuideLst xmlns:p15="http://schemas.microsoft.com/office/powerpoint/2012/main">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guide id="31" orient="horz" pos="5408">
          <p15:clr>
            <a:srgbClr val="5ACBF0"/>
          </p15:clr>
        </p15:guide>
        <p15:guide id="32" pos="13894">
          <p15:clr>
            <a:srgbClr val="FBAE4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423637"/>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423637"/>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423637"/>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423637"/>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749771503"/>
      </p:ext>
    </p:extLst>
  </p:cSld>
  <p:clrMapOvr>
    <a:masterClrMapping/>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0" pos="3934">
          <p15:clr>
            <a:srgbClr val="A4A3A4"/>
          </p15:clr>
        </p15:guide>
        <p15:guide id="11" pos="4300">
          <p15:clr>
            <a:srgbClr val="A4A3A4"/>
          </p15:clr>
        </p15:guide>
        <p15:guide id="16" pos="7498">
          <p15:clr>
            <a:srgbClr val="A4A3A4"/>
          </p15:clr>
        </p15:guide>
        <p15:guide id="17" pos="7864">
          <p15:clr>
            <a:srgbClr val="A4A3A4"/>
          </p15:clr>
        </p15:guide>
        <p15:guide id="22" pos="11058">
          <p15:clr>
            <a:srgbClr val="A4A3A4"/>
          </p15:clr>
        </p15:guide>
        <p15:guide id="23" pos="11428">
          <p15:clr>
            <a:srgbClr val="A4A3A4"/>
          </p15:clr>
        </p15:guide>
        <p15:guide id="28" pos="7680">
          <p15:clr>
            <a:srgbClr val="F26B43"/>
          </p15:clr>
        </p15:guide>
        <p15:guide id="29" pos="11152">
          <p15:clr>
            <a:srgbClr val="F26B43"/>
          </p15:clr>
        </p15:guide>
        <p15:guide id="30" pos="4210">
          <p15:clr>
            <a:srgbClr val="F26B43"/>
          </p15:clr>
        </p15:guide>
        <p15:guide id="31" orient="horz" pos="5544">
          <p15:clr>
            <a:srgbClr val="FBAE4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4181520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49871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559589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8075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6373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3637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28768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99631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8269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22532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92345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19019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5855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45782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876">
          <p15:clr>
            <a:srgbClr val="5ACBF0"/>
          </p15:clr>
        </p15:guide>
        <p15:guide id="3" orient="horz" pos="576">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5271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644">
          <p15:clr>
            <a:srgbClr val="5ACBF0"/>
          </p15:clr>
        </p15:guide>
        <p15:guide id="2" orient="horz" pos="1810">
          <p15:clr>
            <a:srgbClr val="5ACBF0"/>
          </p15:clr>
        </p15:guide>
        <p15:guide id="3" orient="horz" pos="576">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6114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3552">
          <p15:clr>
            <a:srgbClr val="5ACBF0"/>
          </p15:clr>
        </p15:guide>
        <p15:guide id="5" orient="horz" pos="4394">
          <p15:clr>
            <a:srgbClr val="5ACBF0"/>
          </p15:clr>
        </p15:guide>
        <p15:guide id="6" orient="horz" pos="154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23242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79806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5322">
          <p15:clr>
            <a:srgbClr val="5ACBF0"/>
          </p15:clr>
        </p15:guide>
        <p15:guide id="5" orient="horz" pos="6294">
          <p15:clr>
            <a:srgbClr val="5ACBF0"/>
          </p15:clr>
        </p15:guide>
        <p15:guide id="6" orient="horz" pos="838">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53429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90">
          <p15:clr>
            <a:srgbClr val="5ACBF0"/>
          </p15:clr>
        </p15:guide>
        <p15:guide id="4" orient="horz" pos="1686">
          <p15:clr>
            <a:srgbClr val="5ACBF0"/>
          </p15:clr>
        </p15:guide>
        <p15:guide id="7" pos="6566">
          <p15:clr>
            <a:srgbClr val="5ACBF0"/>
          </p15:clr>
        </p15:guide>
        <p15:guide id="8" pos="7308">
          <p15:clr>
            <a:srgbClr val="5ACBF0"/>
          </p15:clr>
        </p15:guide>
        <p15:guide id="9" pos="5832">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027762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72">
          <p15:clr>
            <a:srgbClr val="5ACBF0"/>
          </p15:clr>
        </p15:guide>
        <p15:guide id="4" orient="horz" pos="1678">
          <p15:clr>
            <a:srgbClr val="5ACBF0"/>
          </p15:clr>
        </p15:guide>
        <p15:guide id="6" pos="8804">
          <p15:clr>
            <a:srgbClr val="5ACBF0"/>
          </p15:clr>
        </p15:guide>
        <p15:guide id="7" pos="8068">
          <p15:clr>
            <a:srgbClr val="5ACBF0"/>
          </p15:clr>
        </p15:guide>
        <p15:guide id="8" pos="954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510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72715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30300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175609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5612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176619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413974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54">
          <p15:clr>
            <a:srgbClr val="5ACBF0"/>
          </p15:clr>
        </p15:guide>
        <p15:guide id="3" orient="horz" pos="382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8208599"/>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466551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D036D35-5EFE-4F9A-9DEA-C56B81F64EC4}"/>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1928653557"/>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1"/>
      </p:bgRef>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0A9A352-58A4-46AC-A5F6-09948E96991F}"/>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727153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6144307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12625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7498">
          <p15:clr>
            <a:srgbClr val="A4A3A4"/>
          </p15:clr>
        </p15:guide>
        <p15:guide id="17" pos="7864">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073789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8691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808">
          <p15:clr>
            <a:srgbClr val="5ACBF0"/>
          </p15:clr>
        </p15:guide>
        <p15:guide id="2" orient="horz" pos="5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077998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727620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000" b="1" i="0" cap="none" spc="0" baseline="0">
                <a:solidFill>
                  <a:srgbClr val="FFFFFF"/>
                </a:solidFill>
                <a:latin typeface="Segoe UI Semibold" panose="020B0502040204020203" pitchFamily="34" charset="0"/>
                <a:cs typeface="Segoe UI Semibold"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67146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735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81313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89681738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74829078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b="1" i="0" kern="1200" cap="none" spc="0" baseline="0" dirty="0">
                <a:solidFill>
                  <a:srgbClr val="000000"/>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964510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5162287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89059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4295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3836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7339" y="1227277"/>
            <a:ext cx="11653523" cy="1489639"/>
          </a:xfrm>
        </p:spPr>
        <p:txBody>
          <a:bodyPr>
            <a:spAutoFit/>
          </a:bodyPr>
          <a:lstStyle>
            <a:lvl1pPr marL="0" indent="0">
              <a:buNone/>
              <a:defRPr sz="1600" b="0" i="0">
                <a:latin typeface="Segoe UI" panose="020B0502040204020203" pitchFamily="34" charset="0"/>
                <a:cs typeface="Segoe UI" panose="020B0502040204020203" pitchFamily="34" charset="0"/>
              </a:defRPr>
            </a:lvl1pPr>
            <a:lvl2pPr marL="336145" indent="0">
              <a:buNone/>
              <a:defRPr sz="1600" b="0" i="0">
                <a:latin typeface="Segoe UI" panose="020B0502040204020203" pitchFamily="34" charset="0"/>
                <a:cs typeface="Segoe UI" panose="020B0502040204020203" pitchFamily="34" charset="0"/>
              </a:defRPr>
            </a:lvl2pPr>
            <a:lvl3pPr marL="560241" indent="0">
              <a:buNone/>
              <a:defRPr sz="1600" b="0" i="0">
                <a:latin typeface="Segoe UI" panose="020B0502040204020203" pitchFamily="34" charset="0"/>
                <a:cs typeface="Segoe UI" panose="020B0502040204020203" pitchFamily="34" charset="0"/>
              </a:defRPr>
            </a:lvl3pPr>
            <a:lvl4pPr marL="784338" indent="0">
              <a:buNone/>
              <a:defRPr sz="1600" b="0" i="0">
                <a:latin typeface="Segoe UI" panose="020B0502040204020203" pitchFamily="34" charset="0"/>
                <a:cs typeface="Segoe UI" panose="020B0502040204020203" pitchFamily="34" charset="0"/>
              </a:defRPr>
            </a:lvl4pPr>
            <a:lvl5pPr marL="1008434" indent="0">
              <a:buNone/>
              <a:defRPr sz="1600"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307340" y="314911"/>
            <a:ext cx="11655840" cy="899665"/>
          </a:xfrm>
        </p:spPr>
        <p:txBody>
          <a:bodyPr/>
          <a:lstStyle>
            <a:lvl1pPr>
              <a:defRPr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050613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8506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4739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150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3049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81426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95234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3" name="Rectangle 2">
            <a:extLst>
              <a:ext uri="{FF2B5EF4-FFF2-40B4-BE49-F238E27FC236}">
                <a16:creationId xmlns:a16="http://schemas.microsoft.com/office/drawing/2014/main" id="{2C5D9EF9-1AD0-B542-B100-C73EDD76F9F1}"/>
              </a:ext>
            </a:extLst>
          </p:cNvPr>
          <p:cNvSpPr/>
          <p:nvPr userDrawn="1"/>
        </p:nvSpPr>
        <p:spPr bwMode="auto">
          <a:xfrm>
            <a:off x="0" y="0"/>
            <a:ext cx="12192000" cy="6858000"/>
          </a:xfrm>
          <a:prstGeom prst="rect">
            <a:avLst/>
          </a:prstGeom>
          <a:solidFill>
            <a:schemeClr val="bg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68470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301287865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9660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63217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900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1062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488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85691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091238"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091238" cy="6858000"/>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80582" y="2782669"/>
            <a:ext cx="5130074" cy="1292662"/>
          </a:xfrm>
        </p:spPr>
        <p:txBody>
          <a:bodyPr vert="horz" wrap="square" lIns="146304" tIns="91440" rIns="146304" bIns="91440" rtlCol="0" anchor="ctr" anchorCtr="0">
            <a:spAutoFit/>
          </a:bodyPr>
          <a:lstStyle>
            <a:lvl1pPr>
              <a:defRPr lang="en-US" sz="3600" kern="1200" cap="all" spc="300"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17059983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273582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06969993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23912188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7045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620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8440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612710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78823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3308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0102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13095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3332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832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42930321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64959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44194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521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91443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90471193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9" Type="http://schemas.openxmlformats.org/officeDocument/2006/relationships/slideLayout" Target="../slideLayouts/slideLayout259.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42" Type="http://schemas.openxmlformats.org/officeDocument/2006/relationships/slideLayout" Target="../slideLayouts/slideLayout262.xml"/><Relationship Id="rId47" Type="http://schemas.openxmlformats.org/officeDocument/2006/relationships/slideLayout" Target="../slideLayouts/slideLayout267.xml"/><Relationship Id="rId50" Type="http://schemas.openxmlformats.org/officeDocument/2006/relationships/theme" Target="../theme/theme10.xml"/><Relationship Id="rId7" Type="http://schemas.openxmlformats.org/officeDocument/2006/relationships/slideLayout" Target="../slideLayouts/slideLayout227.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9" Type="http://schemas.openxmlformats.org/officeDocument/2006/relationships/slideLayout" Target="../slideLayouts/slideLayout249.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slideLayout" Target="../slideLayouts/slideLayout260.xml"/><Relationship Id="rId45" Type="http://schemas.openxmlformats.org/officeDocument/2006/relationships/slideLayout" Target="../slideLayouts/slideLayout265.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49" Type="http://schemas.openxmlformats.org/officeDocument/2006/relationships/slideLayout" Target="../slideLayouts/slideLayout269.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4" Type="http://schemas.openxmlformats.org/officeDocument/2006/relationships/slideLayout" Target="../slideLayouts/slideLayout264.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 Id="rId43" Type="http://schemas.openxmlformats.org/officeDocument/2006/relationships/slideLayout" Target="../slideLayouts/slideLayout263.xml"/><Relationship Id="rId48" Type="http://schemas.openxmlformats.org/officeDocument/2006/relationships/slideLayout" Target="../slideLayouts/slideLayout268.xml"/><Relationship Id="rId8" Type="http://schemas.openxmlformats.org/officeDocument/2006/relationships/slideLayout" Target="../slideLayouts/slideLayout228.xml"/><Relationship Id="rId51" Type="http://schemas.openxmlformats.org/officeDocument/2006/relationships/image" Target="../media/image1.emf"/><Relationship Id="rId3" Type="http://schemas.openxmlformats.org/officeDocument/2006/relationships/slideLayout" Target="../slideLayouts/slideLayout223.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46" Type="http://schemas.openxmlformats.org/officeDocument/2006/relationships/slideLayout" Target="../slideLayouts/slideLayout266.xml"/><Relationship Id="rId20" Type="http://schemas.openxmlformats.org/officeDocument/2006/relationships/slideLayout" Target="../slideLayouts/slideLayout240.xml"/><Relationship Id="rId41" Type="http://schemas.openxmlformats.org/officeDocument/2006/relationships/slideLayout" Target="../slideLayouts/slideLayout261.xml"/><Relationship Id="rId1" Type="http://schemas.openxmlformats.org/officeDocument/2006/relationships/slideLayout" Target="../slideLayouts/slideLayout221.xml"/><Relationship Id="rId6" Type="http://schemas.openxmlformats.org/officeDocument/2006/relationships/slideLayout" Target="../slideLayouts/slideLayout22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18" Type="http://schemas.openxmlformats.org/officeDocument/2006/relationships/slideLayout" Target="../slideLayouts/slideLayout287.xml"/><Relationship Id="rId3" Type="http://schemas.openxmlformats.org/officeDocument/2006/relationships/slideLayout" Target="../slideLayouts/slideLayout272.xml"/><Relationship Id="rId21" Type="http://schemas.openxmlformats.org/officeDocument/2006/relationships/slideLayout" Target="../slideLayouts/slideLayout290.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 Type="http://schemas.openxmlformats.org/officeDocument/2006/relationships/slideLayout" Target="../slideLayouts/slideLayout271.xml"/><Relationship Id="rId16" Type="http://schemas.openxmlformats.org/officeDocument/2006/relationships/slideLayout" Target="../slideLayouts/slideLayout285.xml"/><Relationship Id="rId20" Type="http://schemas.openxmlformats.org/officeDocument/2006/relationships/slideLayout" Target="../slideLayouts/slideLayout289.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23" Type="http://schemas.openxmlformats.org/officeDocument/2006/relationships/image" Target="../media/image23.emf"/><Relationship Id="rId10" Type="http://schemas.openxmlformats.org/officeDocument/2006/relationships/slideLayout" Target="../slideLayouts/slideLayout279.xml"/><Relationship Id="rId19" Type="http://schemas.openxmlformats.org/officeDocument/2006/relationships/slideLayout" Target="../slideLayouts/slideLayout288.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image" Target="../media/image61.emf"/><Relationship Id="rId3" Type="http://schemas.openxmlformats.org/officeDocument/2006/relationships/slideLayout" Target="../slideLayouts/slideLayout293.xml"/><Relationship Id="rId21" Type="http://schemas.openxmlformats.org/officeDocument/2006/relationships/slideLayout" Target="../slideLayouts/slideLayout311.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image" Target="../media/image60.png"/><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theme" Target="../theme/theme12.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theme" Target="../theme/theme13.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9" Type="http://schemas.openxmlformats.org/officeDocument/2006/relationships/slideLayout" Target="../slideLayouts/slideLayout375.xml"/><Relationship Id="rId21" Type="http://schemas.openxmlformats.org/officeDocument/2006/relationships/slideLayout" Target="../slideLayouts/slideLayout357.xml"/><Relationship Id="rId34" Type="http://schemas.openxmlformats.org/officeDocument/2006/relationships/slideLayout" Target="../slideLayouts/slideLayout370.xml"/><Relationship Id="rId42" Type="http://schemas.openxmlformats.org/officeDocument/2006/relationships/slideLayout" Target="../slideLayouts/slideLayout378.xml"/><Relationship Id="rId47" Type="http://schemas.openxmlformats.org/officeDocument/2006/relationships/slideLayout" Target="../slideLayouts/slideLayout383.xml"/><Relationship Id="rId50" Type="http://schemas.openxmlformats.org/officeDocument/2006/relationships/image" Target="../media/image28.png"/><Relationship Id="rId7" Type="http://schemas.openxmlformats.org/officeDocument/2006/relationships/slideLayout" Target="../slideLayouts/slideLayout343.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9" Type="http://schemas.openxmlformats.org/officeDocument/2006/relationships/slideLayout" Target="../slideLayouts/slideLayout365.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slideLayout" Target="../slideLayouts/slideLayout368.xml"/><Relationship Id="rId37" Type="http://schemas.openxmlformats.org/officeDocument/2006/relationships/slideLayout" Target="../slideLayouts/slideLayout373.xml"/><Relationship Id="rId40" Type="http://schemas.openxmlformats.org/officeDocument/2006/relationships/slideLayout" Target="../slideLayouts/slideLayout376.xml"/><Relationship Id="rId45" Type="http://schemas.openxmlformats.org/officeDocument/2006/relationships/slideLayout" Target="../slideLayouts/slideLayout381.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36" Type="http://schemas.openxmlformats.org/officeDocument/2006/relationships/slideLayout" Target="../slideLayouts/slideLayout372.xml"/><Relationship Id="rId49" Type="http://schemas.openxmlformats.org/officeDocument/2006/relationships/theme" Target="../theme/theme1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4" Type="http://schemas.openxmlformats.org/officeDocument/2006/relationships/slideLayout" Target="../slideLayouts/slideLayout380.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35" Type="http://schemas.openxmlformats.org/officeDocument/2006/relationships/slideLayout" Target="../slideLayouts/slideLayout371.xml"/><Relationship Id="rId43" Type="http://schemas.openxmlformats.org/officeDocument/2006/relationships/slideLayout" Target="../slideLayouts/slideLayout379.xml"/><Relationship Id="rId48" Type="http://schemas.openxmlformats.org/officeDocument/2006/relationships/slideLayout" Target="../slideLayouts/slideLayout384.xml"/><Relationship Id="rId8" Type="http://schemas.openxmlformats.org/officeDocument/2006/relationships/slideLayout" Target="../slideLayouts/slideLayout344.xml"/><Relationship Id="rId3" Type="http://schemas.openxmlformats.org/officeDocument/2006/relationships/slideLayout" Target="../slideLayouts/slideLayout339.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slideLayout" Target="../slideLayouts/slideLayout369.xml"/><Relationship Id="rId38" Type="http://schemas.openxmlformats.org/officeDocument/2006/relationships/slideLayout" Target="../slideLayouts/slideLayout374.xml"/><Relationship Id="rId46" Type="http://schemas.openxmlformats.org/officeDocument/2006/relationships/slideLayout" Target="../slideLayouts/slideLayout382.xml"/><Relationship Id="rId20" Type="http://schemas.openxmlformats.org/officeDocument/2006/relationships/slideLayout" Target="../slideLayouts/slideLayout356.xml"/><Relationship Id="rId41" Type="http://schemas.openxmlformats.org/officeDocument/2006/relationships/slideLayout" Target="../slideLayouts/slideLayout377.xml"/><Relationship Id="rId1" Type="http://schemas.openxmlformats.org/officeDocument/2006/relationships/slideLayout" Target="../slideLayouts/slideLayout337.xml"/><Relationship Id="rId6" Type="http://schemas.openxmlformats.org/officeDocument/2006/relationships/slideLayout" Target="../slideLayouts/slideLayout3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97.xml"/><Relationship Id="rId18" Type="http://schemas.openxmlformats.org/officeDocument/2006/relationships/slideLayout" Target="../slideLayouts/slideLayout402.xml"/><Relationship Id="rId26" Type="http://schemas.openxmlformats.org/officeDocument/2006/relationships/slideLayout" Target="../slideLayouts/slideLayout410.xml"/><Relationship Id="rId39" Type="http://schemas.openxmlformats.org/officeDocument/2006/relationships/slideLayout" Target="../slideLayouts/slideLayout423.xml"/><Relationship Id="rId21" Type="http://schemas.openxmlformats.org/officeDocument/2006/relationships/slideLayout" Target="../slideLayouts/slideLayout405.xml"/><Relationship Id="rId34" Type="http://schemas.openxmlformats.org/officeDocument/2006/relationships/slideLayout" Target="../slideLayouts/slideLayout418.xml"/><Relationship Id="rId42" Type="http://schemas.openxmlformats.org/officeDocument/2006/relationships/slideLayout" Target="../slideLayouts/slideLayout426.xml"/><Relationship Id="rId47" Type="http://schemas.openxmlformats.org/officeDocument/2006/relationships/slideLayout" Target="../slideLayouts/slideLayout431.xml"/><Relationship Id="rId50" Type="http://schemas.openxmlformats.org/officeDocument/2006/relationships/slideLayout" Target="../slideLayouts/slideLayout434.xml"/><Relationship Id="rId55" Type="http://schemas.openxmlformats.org/officeDocument/2006/relationships/slideLayout" Target="../slideLayouts/slideLayout439.xml"/><Relationship Id="rId63" Type="http://schemas.openxmlformats.org/officeDocument/2006/relationships/image" Target="../media/image1.emf"/><Relationship Id="rId7" Type="http://schemas.openxmlformats.org/officeDocument/2006/relationships/slideLayout" Target="../slideLayouts/slideLayout391.xml"/><Relationship Id="rId2" Type="http://schemas.openxmlformats.org/officeDocument/2006/relationships/slideLayout" Target="../slideLayouts/slideLayout386.xml"/><Relationship Id="rId16" Type="http://schemas.openxmlformats.org/officeDocument/2006/relationships/slideLayout" Target="../slideLayouts/slideLayout400.xml"/><Relationship Id="rId29" Type="http://schemas.openxmlformats.org/officeDocument/2006/relationships/slideLayout" Target="../slideLayouts/slideLayout413.xml"/><Relationship Id="rId11" Type="http://schemas.openxmlformats.org/officeDocument/2006/relationships/slideLayout" Target="../slideLayouts/slideLayout395.xml"/><Relationship Id="rId24" Type="http://schemas.openxmlformats.org/officeDocument/2006/relationships/slideLayout" Target="../slideLayouts/slideLayout408.xml"/><Relationship Id="rId32" Type="http://schemas.openxmlformats.org/officeDocument/2006/relationships/slideLayout" Target="../slideLayouts/slideLayout416.xml"/><Relationship Id="rId37" Type="http://schemas.openxmlformats.org/officeDocument/2006/relationships/slideLayout" Target="../slideLayouts/slideLayout421.xml"/><Relationship Id="rId40" Type="http://schemas.openxmlformats.org/officeDocument/2006/relationships/slideLayout" Target="../slideLayouts/slideLayout424.xml"/><Relationship Id="rId45" Type="http://schemas.openxmlformats.org/officeDocument/2006/relationships/slideLayout" Target="../slideLayouts/slideLayout429.xml"/><Relationship Id="rId53" Type="http://schemas.openxmlformats.org/officeDocument/2006/relationships/slideLayout" Target="../slideLayouts/slideLayout437.xml"/><Relationship Id="rId58" Type="http://schemas.openxmlformats.org/officeDocument/2006/relationships/slideLayout" Target="../slideLayouts/slideLayout442.xml"/><Relationship Id="rId5" Type="http://schemas.openxmlformats.org/officeDocument/2006/relationships/slideLayout" Target="../slideLayouts/slideLayout389.xml"/><Relationship Id="rId61" Type="http://schemas.openxmlformats.org/officeDocument/2006/relationships/slideLayout" Target="../slideLayouts/slideLayout445.xml"/><Relationship Id="rId19" Type="http://schemas.openxmlformats.org/officeDocument/2006/relationships/slideLayout" Target="../slideLayouts/slideLayout403.xml"/><Relationship Id="rId14" Type="http://schemas.openxmlformats.org/officeDocument/2006/relationships/slideLayout" Target="../slideLayouts/slideLayout398.xml"/><Relationship Id="rId22" Type="http://schemas.openxmlformats.org/officeDocument/2006/relationships/slideLayout" Target="../slideLayouts/slideLayout406.xml"/><Relationship Id="rId27" Type="http://schemas.openxmlformats.org/officeDocument/2006/relationships/slideLayout" Target="../slideLayouts/slideLayout411.xml"/><Relationship Id="rId30" Type="http://schemas.openxmlformats.org/officeDocument/2006/relationships/slideLayout" Target="../slideLayouts/slideLayout414.xml"/><Relationship Id="rId35" Type="http://schemas.openxmlformats.org/officeDocument/2006/relationships/slideLayout" Target="../slideLayouts/slideLayout419.xml"/><Relationship Id="rId43" Type="http://schemas.openxmlformats.org/officeDocument/2006/relationships/slideLayout" Target="../slideLayouts/slideLayout427.xml"/><Relationship Id="rId48" Type="http://schemas.openxmlformats.org/officeDocument/2006/relationships/slideLayout" Target="../slideLayouts/slideLayout432.xml"/><Relationship Id="rId56" Type="http://schemas.openxmlformats.org/officeDocument/2006/relationships/slideLayout" Target="../slideLayouts/slideLayout440.xml"/><Relationship Id="rId8" Type="http://schemas.openxmlformats.org/officeDocument/2006/relationships/slideLayout" Target="../slideLayouts/slideLayout392.xml"/><Relationship Id="rId51" Type="http://schemas.openxmlformats.org/officeDocument/2006/relationships/slideLayout" Target="../slideLayouts/slideLayout435.xml"/><Relationship Id="rId3" Type="http://schemas.openxmlformats.org/officeDocument/2006/relationships/slideLayout" Target="../slideLayouts/slideLayout387.xml"/><Relationship Id="rId12" Type="http://schemas.openxmlformats.org/officeDocument/2006/relationships/slideLayout" Target="../slideLayouts/slideLayout396.xml"/><Relationship Id="rId17" Type="http://schemas.openxmlformats.org/officeDocument/2006/relationships/slideLayout" Target="../slideLayouts/slideLayout401.xml"/><Relationship Id="rId25" Type="http://schemas.openxmlformats.org/officeDocument/2006/relationships/slideLayout" Target="../slideLayouts/slideLayout409.xml"/><Relationship Id="rId33" Type="http://schemas.openxmlformats.org/officeDocument/2006/relationships/slideLayout" Target="../slideLayouts/slideLayout417.xml"/><Relationship Id="rId38" Type="http://schemas.openxmlformats.org/officeDocument/2006/relationships/slideLayout" Target="../slideLayouts/slideLayout422.xml"/><Relationship Id="rId46" Type="http://schemas.openxmlformats.org/officeDocument/2006/relationships/slideLayout" Target="../slideLayouts/slideLayout430.xml"/><Relationship Id="rId59" Type="http://schemas.openxmlformats.org/officeDocument/2006/relationships/slideLayout" Target="../slideLayouts/slideLayout443.xml"/><Relationship Id="rId20" Type="http://schemas.openxmlformats.org/officeDocument/2006/relationships/slideLayout" Target="../slideLayouts/slideLayout404.xml"/><Relationship Id="rId41" Type="http://schemas.openxmlformats.org/officeDocument/2006/relationships/slideLayout" Target="../slideLayouts/slideLayout425.xml"/><Relationship Id="rId54" Type="http://schemas.openxmlformats.org/officeDocument/2006/relationships/slideLayout" Target="../slideLayouts/slideLayout438.xml"/><Relationship Id="rId62" Type="http://schemas.openxmlformats.org/officeDocument/2006/relationships/theme" Target="../theme/theme15.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5" Type="http://schemas.openxmlformats.org/officeDocument/2006/relationships/slideLayout" Target="../slideLayouts/slideLayout399.xml"/><Relationship Id="rId23" Type="http://schemas.openxmlformats.org/officeDocument/2006/relationships/slideLayout" Target="../slideLayouts/slideLayout407.xml"/><Relationship Id="rId28" Type="http://schemas.openxmlformats.org/officeDocument/2006/relationships/slideLayout" Target="../slideLayouts/slideLayout412.xml"/><Relationship Id="rId36" Type="http://schemas.openxmlformats.org/officeDocument/2006/relationships/slideLayout" Target="../slideLayouts/slideLayout420.xml"/><Relationship Id="rId49" Type="http://schemas.openxmlformats.org/officeDocument/2006/relationships/slideLayout" Target="../slideLayouts/slideLayout433.xml"/><Relationship Id="rId57" Type="http://schemas.openxmlformats.org/officeDocument/2006/relationships/slideLayout" Target="../slideLayouts/slideLayout441.xml"/><Relationship Id="rId10" Type="http://schemas.openxmlformats.org/officeDocument/2006/relationships/slideLayout" Target="../slideLayouts/slideLayout394.xml"/><Relationship Id="rId31" Type="http://schemas.openxmlformats.org/officeDocument/2006/relationships/slideLayout" Target="../slideLayouts/slideLayout415.xml"/><Relationship Id="rId44" Type="http://schemas.openxmlformats.org/officeDocument/2006/relationships/slideLayout" Target="../slideLayouts/slideLayout428.xml"/><Relationship Id="rId52" Type="http://schemas.openxmlformats.org/officeDocument/2006/relationships/slideLayout" Target="../slideLayouts/slideLayout436.xml"/><Relationship Id="rId60" Type="http://schemas.openxmlformats.org/officeDocument/2006/relationships/slideLayout" Target="../slideLayouts/slideLayout444.xml"/><Relationship Id="rId4" Type="http://schemas.openxmlformats.org/officeDocument/2006/relationships/slideLayout" Target="../slideLayouts/slideLayout388.xml"/><Relationship Id="rId9" Type="http://schemas.openxmlformats.org/officeDocument/2006/relationships/slideLayout" Target="../slideLayouts/slideLayout393.xml"/></Relationships>
</file>

<file path=ppt/slideMasters/_rels/slideMaster16.xml.rels><?xml version="1.0" encoding="UTF-8" standalone="yes"?>
<Relationships xmlns="http://schemas.openxmlformats.org/package/2006/relationships"><Relationship Id="rId26" Type="http://schemas.openxmlformats.org/officeDocument/2006/relationships/slideLayout" Target="../slideLayouts/slideLayout471.xml"/><Relationship Id="rId117" Type="http://schemas.openxmlformats.org/officeDocument/2006/relationships/slideLayout" Target="../slideLayouts/slideLayout562.xml"/><Relationship Id="rId21" Type="http://schemas.openxmlformats.org/officeDocument/2006/relationships/slideLayout" Target="../slideLayouts/slideLayout466.xml"/><Relationship Id="rId42" Type="http://schemas.openxmlformats.org/officeDocument/2006/relationships/slideLayout" Target="../slideLayouts/slideLayout487.xml"/><Relationship Id="rId47" Type="http://schemas.openxmlformats.org/officeDocument/2006/relationships/slideLayout" Target="../slideLayouts/slideLayout492.xml"/><Relationship Id="rId63" Type="http://schemas.openxmlformats.org/officeDocument/2006/relationships/slideLayout" Target="../slideLayouts/slideLayout508.xml"/><Relationship Id="rId68" Type="http://schemas.openxmlformats.org/officeDocument/2006/relationships/slideLayout" Target="../slideLayouts/slideLayout513.xml"/><Relationship Id="rId84" Type="http://schemas.openxmlformats.org/officeDocument/2006/relationships/slideLayout" Target="../slideLayouts/slideLayout529.xml"/><Relationship Id="rId89" Type="http://schemas.openxmlformats.org/officeDocument/2006/relationships/slideLayout" Target="../slideLayouts/slideLayout534.xml"/><Relationship Id="rId112" Type="http://schemas.openxmlformats.org/officeDocument/2006/relationships/slideLayout" Target="../slideLayouts/slideLayout557.xml"/><Relationship Id="rId16" Type="http://schemas.openxmlformats.org/officeDocument/2006/relationships/slideLayout" Target="../slideLayouts/slideLayout461.xml"/><Relationship Id="rId107" Type="http://schemas.openxmlformats.org/officeDocument/2006/relationships/slideLayout" Target="../slideLayouts/slideLayout552.xml"/><Relationship Id="rId11" Type="http://schemas.openxmlformats.org/officeDocument/2006/relationships/slideLayout" Target="../slideLayouts/slideLayout456.xml"/><Relationship Id="rId32" Type="http://schemas.openxmlformats.org/officeDocument/2006/relationships/slideLayout" Target="../slideLayouts/slideLayout477.xml"/><Relationship Id="rId37" Type="http://schemas.openxmlformats.org/officeDocument/2006/relationships/slideLayout" Target="../slideLayouts/slideLayout482.xml"/><Relationship Id="rId53" Type="http://schemas.openxmlformats.org/officeDocument/2006/relationships/slideLayout" Target="../slideLayouts/slideLayout498.xml"/><Relationship Id="rId58" Type="http://schemas.openxmlformats.org/officeDocument/2006/relationships/slideLayout" Target="../slideLayouts/slideLayout503.xml"/><Relationship Id="rId74" Type="http://schemas.openxmlformats.org/officeDocument/2006/relationships/slideLayout" Target="../slideLayouts/slideLayout519.xml"/><Relationship Id="rId79" Type="http://schemas.openxmlformats.org/officeDocument/2006/relationships/slideLayout" Target="../slideLayouts/slideLayout524.xml"/><Relationship Id="rId102" Type="http://schemas.openxmlformats.org/officeDocument/2006/relationships/slideLayout" Target="../slideLayouts/slideLayout547.xml"/><Relationship Id="rId123" Type="http://schemas.openxmlformats.org/officeDocument/2006/relationships/image" Target="../media/image1.emf"/><Relationship Id="rId5" Type="http://schemas.openxmlformats.org/officeDocument/2006/relationships/slideLayout" Target="../slideLayouts/slideLayout450.xml"/><Relationship Id="rId90" Type="http://schemas.openxmlformats.org/officeDocument/2006/relationships/slideLayout" Target="../slideLayouts/slideLayout535.xml"/><Relationship Id="rId95" Type="http://schemas.openxmlformats.org/officeDocument/2006/relationships/slideLayout" Target="../slideLayouts/slideLayout540.xml"/><Relationship Id="rId22" Type="http://schemas.openxmlformats.org/officeDocument/2006/relationships/slideLayout" Target="../slideLayouts/slideLayout467.xml"/><Relationship Id="rId27" Type="http://schemas.openxmlformats.org/officeDocument/2006/relationships/slideLayout" Target="../slideLayouts/slideLayout472.xml"/><Relationship Id="rId43" Type="http://schemas.openxmlformats.org/officeDocument/2006/relationships/slideLayout" Target="../slideLayouts/slideLayout488.xml"/><Relationship Id="rId48" Type="http://schemas.openxmlformats.org/officeDocument/2006/relationships/slideLayout" Target="../slideLayouts/slideLayout493.xml"/><Relationship Id="rId64" Type="http://schemas.openxmlformats.org/officeDocument/2006/relationships/slideLayout" Target="../slideLayouts/slideLayout509.xml"/><Relationship Id="rId69" Type="http://schemas.openxmlformats.org/officeDocument/2006/relationships/slideLayout" Target="../slideLayouts/slideLayout514.xml"/><Relationship Id="rId113" Type="http://schemas.openxmlformats.org/officeDocument/2006/relationships/slideLayout" Target="../slideLayouts/slideLayout558.xml"/><Relationship Id="rId118" Type="http://schemas.openxmlformats.org/officeDocument/2006/relationships/slideLayout" Target="../slideLayouts/slideLayout563.xml"/><Relationship Id="rId80" Type="http://schemas.openxmlformats.org/officeDocument/2006/relationships/slideLayout" Target="../slideLayouts/slideLayout525.xml"/><Relationship Id="rId85" Type="http://schemas.openxmlformats.org/officeDocument/2006/relationships/slideLayout" Target="../slideLayouts/slideLayout530.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33" Type="http://schemas.openxmlformats.org/officeDocument/2006/relationships/slideLayout" Target="../slideLayouts/slideLayout478.xml"/><Relationship Id="rId38" Type="http://schemas.openxmlformats.org/officeDocument/2006/relationships/slideLayout" Target="../slideLayouts/slideLayout483.xml"/><Relationship Id="rId59" Type="http://schemas.openxmlformats.org/officeDocument/2006/relationships/slideLayout" Target="../slideLayouts/slideLayout504.xml"/><Relationship Id="rId103" Type="http://schemas.openxmlformats.org/officeDocument/2006/relationships/slideLayout" Target="../slideLayouts/slideLayout548.xml"/><Relationship Id="rId108" Type="http://schemas.openxmlformats.org/officeDocument/2006/relationships/slideLayout" Target="../slideLayouts/slideLayout553.xml"/><Relationship Id="rId54" Type="http://schemas.openxmlformats.org/officeDocument/2006/relationships/slideLayout" Target="../slideLayouts/slideLayout499.xml"/><Relationship Id="rId70" Type="http://schemas.openxmlformats.org/officeDocument/2006/relationships/slideLayout" Target="../slideLayouts/slideLayout515.xml"/><Relationship Id="rId75" Type="http://schemas.openxmlformats.org/officeDocument/2006/relationships/slideLayout" Target="../slideLayouts/slideLayout520.xml"/><Relationship Id="rId91" Type="http://schemas.openxmlformats.org/officeDocument/2006/relationships/slideLayout" Target="../slideLayouts/slideLayout536.xml"/><Relationship Id="rId96" Type="http://schemas.openxmlformats.org/officeDocument/2006/relationships/slideLayout" Target="../slideLayouts/slideLayout541.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23" Type="http://schemas.openxmlformats.org/officeDocument/2006/relationships/slideLayout" Target="../slideLayouts/slideLayout468.xml"/><Relationship Id="rId28" Type="http://schemas.openxmlformats.org/officeDocument/2006/relationships/slideLayout" Target="../slideLayouts/slideLayout473.xml"/><Relationship Id="rId49" Type="http://schemas.openxmlformats.org/officeDocument/2006/relationships/slideLayout" Target="../slideLayouts/slideLayout494.xml"/><Relationship Id="rId114" Type="http://schemas.openxmlformats.org/officeDocument/2006/relationships/slideLayout" Target="../slideLayouts/slideLayout559.xml"/><Relationship Id="rId119" Type="http://schemas.openxmlformats.org/officeDocument/2006/relationships/slideLayout" Target="../slideLayouts/slideLayout564.xml"/><Relationship Id="rId44" Type="http://schemas.openxmlformats.org/officeDocument/2006/relationships/slideLayout" Target="../slideLayouts/slideLayout489.xml"/><Relationship Id="rId60" Type="http://schemas.openxmlformats.org/officeDocument/2006/relationships/slideLayout" Target="../slideLayouts/slideLayout505.xml"/><Relationship Id="rId65" Type="http://schemas.openxmlformats.org/officeDocument/2006/relationships/slideLayout" Target="../slideLayouts/slideLayout510.xml"/><Relationship Id="rId81" Type="http://schemas.openxmlformats.org/officeDocument/2006/relationships/slideLayout" Target="../slideLayouts/slideLayout526.xml"/><Relationship Id="rId86" Type="http://schemas.openxmlformats.org/officeDocument/2006/relationships/slideLayout" Target="../slideLayouts/slideLayout531.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39" Type="http://schemas.openxmlformats.org/officeDocument/2006/relationships/slideLayout" Target="../slideLayouts/slideLayout484.xml"/><Relationship Id="rId109" Type="http://schemas.openxmlformats.org/officeDocument/2006/relationships/slideLayout" Target="../slideLayouts/slideLayout554.xml"/><Relationship Id="rId34" Type="http://schemas.openxmlformats.org/officeDocument/2006/relationships/slideLayout" Target="../slideLayouts/slideLayout479.xml"/><Relationship Id="rId50" Type="http://schemas.openxmlformats.org/officeDocument/2006/relationships/slideLayout" Target="../slideLayouts/slideLayout495.xml"/><Relationship Id="rId55" Type="http://schemas.openxmlformats.org/officeDocument/2006/relationships/slideLayout" Target="../slideLayouts/slideLayout500.xml"/><Relationship Id="rId76" Type="http://schemas.openxmlformats.org/officeDocument/2006/relationships/slideLayout" Target="../slideLayouts/slideLayout521.xml"/><Relationship Id="rId97" Type="http://schemas.openxmlformats.org/officeDocument/2006/relationships/slideLayout" Target="../slideLayouts/slideLayout542.xml"/><Relationship Id="rId104" Type="http://schemas.openxmlformats.org/officeDocument/2006/relationships/slideLayout" Target="../slideLayouts/slideLayout549.xml"/><Relationship Id="rId120" Type="http://schemas.openxmlformats.org/officeDocument/2006/relationships/slideLayout" Target="../slideLayouts/slideLayout565.xml"/><Relationship Id="rId7" Type="http://schemas.openxmlformats.org/officeDocument/2006/relationships/slideLayout" Target="../slideLayouts/slideLayout452.xml"/><Relationship Id="rId71" Type="http://schemas.openxmlformats.org/officeDocument/2006/relationships/slideLayout" Target="../slideLayouts/slideLayout516.xml"/><Relationship Id="rId92" Type="http://schemas.openxmlformats.org/officeDocument/2006/relationships/slideLayout" Target="../slideLayouts/slideLayout537.xml"/><Relationship Id="rId2" Type="http://schemas.openxmlformats.org/officeDocument/2006/relationships/slideLayout" Target="../slideLayouts/slideLayout447.xml"/><Relationship Id="rId29" Type="http://schemas.openxmlformats.org/officeDocument/2006/relationships/slideLayout" Target="../slideLayouts/slideLayout474.xml"/><Relationship Id="rId24" Type="http://schemas.openxmlformats.org/officeDocument/2006/relationships/slideLayout" Target="../slideLayouts/slideLayout469.xml"/><Relationship Id="rId40" Type="http://schemas.openxmlformats.org/officeDocument/2006/relationships/slideLayout" Target="../slideLayouts/slideLayout485.xml"/><Relationship Id="rId45" Type="http://schemas.openxmlformats.org/officeDocument/2006/relationships/slideLayout" Target="../slideLayouts/slideLayout490.xml"/><Relationship Id="rId66" Type="http://schemas.openxmlformats.org/officeDocument/2006/relationships/slideLayout" Target="../slideLayouts/slideLayout511.xml"/><Relationship Id="rId87" Type="http://schemas.openxmlformats.org/officeDocument/2006/relationships/slideLayout" Target="../slideLayouts/slideLayout532.xml"/><Relationship Id="rId110" Type="http://schemas.openxmlformats.org/officeDocument/2006/relationships/slideLayout" Target="../slideLayouts/slideLayout555.xml"/><Relationship Id="rId115" Type="http://schemas.openxmlformats.org/officeDocument/2006/relationships/slideLayout" Target="../slideLayouts/slideLayout560.xml"/><Relationship Id="rId61" Type="http://schemas.openxmlformats.org/officeDocument/2006/relationships/slideLayout" Target="../slideLayouts/slideLayout506.xml"/><Relationship Id="rId82" Type="http://schemas.openxmlformats.org/officeDocument/2006/relationships/slideLayout" Target="../slideLayouts/slideLayout527.xml"/><Relationship Id="rId19" Type="http://schemas.openxmlformats.org/officeDocument/2006/relationships/slideLayout" Target="../slideLayouts/slideLayout464.xml"/><Relationship Id="rId14" Type="http://schemas.openxmlformats.org/officeDocument/2006/relationships/slideLayout" Target="../slideLayouts/slideLayout459.xml"/><Relationship Id="rId30" Type="http://schemas.openxmlformats.org/officeDocument/2006/relationships/slideLayout" Target="../slideLayouts/slideLayout475.xml"/><Relationship Id="rId35" Type="http://schemas.openxmlformats.org/officeDocument/2006/relationships/slideLayout" Target="../slideLayouts/slideLayout480.xml"/><Relationship Id="rId56" Type="http://schemas.openxmlformats.org/officeDocument/2006/relationships/slideLayout" Target="../slideLayouts/slideLayout501.xml"/><Relationship Id="rId77" Type="http://schemas.openxmlformats.org/officeDocument/2006/relationships/slideLayout" Target="../slideLayouts/slideLayout522.xml"/><Relationship Id="rId100" Type="http://schemas.openxmlformats.org/officeDocument/2006/relationships/slideLayout" Target="../slideLayouts/slideLayout545.xml"/><Relationship Id="rId105" Type="http://schemas.openxmlformats.org/officeDocument/2006/relationships/slideLayout" Target="../slideLayouts/slideLayout550.xml"/><Relationship Id="rId8" Type="http://schemas.openxmlformats.org/officeDocument/2006/relationships/slideLayout" Target="../slideLayouts/slideLayout453.xml"/><Relationship Id="rId51" Type="http://schemas.openxmlformats.org/officeDocument/2006/relationships/slideLayout" Target="../slideLayouts/slideLayout496.xml"/><Relationship Id="rId72" Type="http://schemas.openxmlformats.org/officeDocument/2006/relationships/slideLayout" Target="../slideLayouts/slideLayout517.xml"/><Relationship Id="rId93" Type="http://schemas.openxmlformats.org/officeDocument/2006/relationships/slideLayout" Target="../slideLayouts/slideLayout538.xml"/><Relationship Id="rId98" Type="http://schemas.openxmlformats.org/officeDocument/2006/relationships/slideLayout" Target="../slideLayouts/slideLayout543.xml"/><Relationship Id="rId121" Type="http://schemas.openxmlformats.org/officeDocument/2006/relationships/slideLayout" Target="../slideLayouts/slideLayout566.xml"/><Relationship Id="rId3" Type="http://schemas.openxmlformats.org/officeDocument/2006/relationships/slideLayout" Target="../slideLayouts/slideLayout448.xml"/><Relationship Id="rId25" Type="http://schemas.openxmlformats.org/officeDocument/2006/relationships/slideLayout" Target="../slideLayouts/slideLayout470.xml"/><Relationship Id="rId46" Type="http://schemas.openxmlformats.org/officeDocument/2006/relationships/slideLayout" Target="../slideLayouts/slideLayout491.xml"/><Relationship Id="rId67" Type="http://schemas.openxmlformats.org/officeDocument/2006/relationships/slideLayout" Target="../slideLayouts/slideLayout512.xml"/><Relationship Id="rId116" Type="http://schemas.openxmlformats.org/officeDocument/2006/relationships/slideLayout" Target="../slideLayouts/slideLayout561.xml"/><Relationship Id="rId20" Type="http://schemas.openxmlformats.org/officeDocument/2006/relationships/slideLayout" Target="../slideLayouts/slideLayout465.xml"/><Relationship Id="rId41" Type="http://schemas.openxmlformats.org/officeDocument/2006/relationships/slideLayout" Target="../slideLayouts/slideLayout486.xml"/><Relationship Id="rId62" Type="http://schemas.openxmlformats.org/officeDocument/2006/relationships/slideLayout" Target="../slideLayouts/slideLayout507.xml"/><Relationship Id="rId83" Type="http://schemas.openxmlformats.org/officeDocument/2006/relationships/slideLayout" Target="../slideLayouts/slideLayout528.xml"/><Relationship Id="rId88" Type="http://schemas.openxmlformats.org/officeDocument/2006/relationships/slideLayout" Target="../slideLayouts/slideLayout533.xml"/><Relationship Id="rId111" Type="http://schemas.openxmlformats.org/officeDocument/2006/relationships/slideLayout" Target="../slideLayouts/slideLayout556.xml"/><Relationship Id="rId15" Type="http://schemas.openxmlformats.org/officeDocument/2006/relationships/slideLayout" Target="../slideLayouts/slideLayout460.xml"/><Relationship Id="rId36" Type="http://schemas.openxmlformats.org/officeDocument/2006/relationships/slideLayout" Target="../slideLayouts/slideLayout481.xml"/><Relationship Id="rId57" Type="http://schemas.openxmlformats.org/officeDocument/2006/relationships/slideLayout" Target="../slideLayouts/slideLayout502.xml"/><Relationship Id="rId106" Type="http://schemas.openxmlformats.org/officeDocument/2006/relationships/slideLayout" Target="../slideLayouts/slideLayout551.xml"/><Relationship Id="rId10" Type="http://schemas.openxmlformats.org/officeDocument/2006/relationships/slideLayout" Target="../slideLayouts/slideLayout455.xml"/><Relationship Id="rId31" Type="http://schemas.openxmlformats.org/officeDocument/2006/relationships/slideLayout" Target="../slideLayouts/slideLayout476.xml"/><Relationship Id="rId52" Type="http://schemas.openxmlformats.org/officeDocument/2006/relationships/slideLayout" Target="../slideLayouts/slideLayout497.xml"/><Relationship Id="rId73" Type="http://schemas.openxmlformats.org/officeDocument/2006/relationships/slideLayout" Target="../slideLayouts/slideLayout518.xml"/><Relationship Id="rId78" Type="http://schemas.openxmlformats.org/officeDocument/2006/relationships/slideLayout" Target="../slideLayouts/slideLayout523.xml"/><Relationship Id="rId94" Type="http://schemas.openxmlformats.org/officeDocument/2006/relationships/slideLayout" Target="../slideLayouts/slideLayout539.xml"/><Relationship Id="rId99" Type="http://schemas.openxmlformats.org/officeDocument/2006/relationships/slideLayout" Target="../slideLayouts/slideLayout544.xml"/><Relationship Id="rId101" Type="http://schemas.openxmlformats.org/officeDocument/2006/relationships/slideLayout" Target="../slideLayouts/slideLayout546.xml"/><Relationship Id="rId122"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image" Target="../media/image13.png"/><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3.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theme" Target="../theme/theme5.xml"/><Relationship Id="rId5" Type="http://schemas.openxmlformats.org/officeDocument/2006/relationships/slideLayout" Target="../slideLayouts/slideLayout106.xml"/><Relationship Id="rId4"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6.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image" Target="../media/image23.emf"/><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theme" Target="../theme/theme8.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slideLayout" Target="../slideLayouts/slideLayout207.xml"/><Relationship Id="rId47" Type="http://schemas.openxmlformats.org/officeDocument/2006/relationships/slideLayout" Target="../slideLayouts/slideLayout212.xml"/><Relationship Id="rId50" Type="http://schemas.openxmlformats.org/officeDocument/2006/relationships/slideLayout" Target="../slideLayouts/slideLayout215.xml"/><Relationship Id="rId55" Type="http://schemas.openxmlformats.org/officeDocument/2006/relationships/slideLayout" Target="../slideLayouts/slideLayout220.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9" Type="http://schemas.openxmlformats.org/officeDocument/2006/relationships/slideLayout" Target="../slideLayouts/slideLayout194.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45" Type="http://schemas.openxmlformats.org/officeDocument/2006/relationships/slideLayout" Target="../slideLayouts/slideLayout210.xml"/><Relationship Id="rId53" Type="http://schemas.openxmlformats.org/officeDocument/2006/relationships/slideLayout" Target="../slideLayouts/slideLayout218.xml"/><Relationship Id="rId5" Type="http://schemas.openxmlformats.org/officeDocument/2006/relationships/slideLayout" Target="../slideLayouts/slideLayout170.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slideLayout" Target="../slideLayouts/slideLayout208.xml"/><Relationship Id="rId48" Type="http://schemas.openxmlformats.org/officeDocument/2006/relationships/slideLayout" Target="../slideLayouts/slideLayout213.xml"/><Relationship Id="rId56" Type="http://schemas.openxmlformats.org/officeDocument/2006/relationships/theme" Target="../theme/theme9.xml"/><Relationship Id="rId8" Type="http://schemas.openxmlformats.org/officeDocument/2006/relationships/slideLayout" Target="../slideLayouts/slideLayout173.xml"/><Relationship Id="rId51" Type="http://schemas.openxmlformats.org/officeDocument/2006/relationships/slideLayout" Target="../slideLayouts/slideLayout216.xml"/><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 Id="rId46" Type="http://schemas.openxmlformats.org/officeDocument/2006/relationships/slideLayout" Target="../slideLayouts/slideLayout211.xml"/><Relationship Id="rId20" Type="http://schemas.openxmlformats.org/officeDocument/2006/relationships/slideLayout" Target="../slideLayouts/slideLayout185.xml"/><Relationship Id="rId41" Type="http://schemas.openxmlformats.org/officeDocument/2006/relationships/slideLayout" Target="../slideLayouts/slideLayout206.xml"/><Relationship Id="rId54" Type="http://schemas.openxmlformats.org/officeDocument/2006/relationships/slideLayout" Target="../slideLayouts/slideLayout219.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49" Type="http://schemas.openxmlformats.org/officeDocument/2006/relationships/slideLayout" Target="../slideLayouts/slideLayout214.xml"/><Relationship Id="rId57" Type="http://schemas.openxmlformats.org/officeDocument/2006/relationships/image" Target="../media/image28.png"/><Relationship Id="rId10" Type="http://schemas.openxmlformats.org/officeDocument/2006/relationships/slideLayout" Target="../slideLayouts/slideLayout175.xml"/><Relationship Id="rId31" Type="http://schemas.openxmlformats.org/officeDocument/2006/relationships/slideLayout" Target="../slideLayouts/slideLayout196.xml"/><Relationship Id="rId44" Type="http://schemas.openxmlformats.org/officeDocument/2006/relationships/slideLayout" Target="../slideLayouts/slideLayout209.xml"/><Relationship Id="rId52"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9732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1734067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 id="2147483925" r:id="rId35"/>
    <p:sldLayoutId id="2147483926" r:id="rId36"/>
    <p:sldLayoutId id="2147483927" r:id="rId37"/>
    <p:sldLayoutId id="2147483928" r:id="rId38"/>
    <p:sldLayoutId id="2147483929" r:id="rId39"/>
    <p:sldLayoutId id="2147483930" r:id="rId40"/>
    <p:sldLayoutId id="2147483931" r:id="rId41"/>
    <p:sldLayoutId id="2147483932" r:id="rId42"/>
    <p:sldLayoutId id="2147483933" r:id="rId43"/>
    <p:sldLayoutId id="2147483934" r:id="rId44"/>
    <p:sldLayoutId id="2147483935" r:id="rId45"/>
    <p:sldLayoutId id="2147483936" r:id="rId46"/>
    <p:sldLayoutId id="2147483937" r:id="rId47"/>
    <p:sldLayoutId id="2147483938" r:id="rId48"/>
    <p:sldLayoutId id="214748393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921917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5"/>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47303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749376"/>
            <a:ext cx="11336039" cy="19197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3396655619"/>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2" r:id="rId19"/>
    <p:sldLayoutId id="2147483983" r:id="rId20"/>
    <p:sldLayoutId id="2147483984" r:id="rId21"/>
    <p:sldLayoutId id="2147483985" r:id="rId22"/>
    <p:sldLayoutId id="2147483986" r:id="rId23"/>
  </p:sldLayoutIdLst>
  <p:transition>
    <p:fade/>
  </p:transition>
  <p:hf sldNum="0" hdr="0" dt="0"/>
  <p:txStyles>
    <p:titleStyle>
      <a:lvl1pPr algn="ctr"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sz="1400" b="1" i="0" kern="1200" cap="all" spc="100" baseline="0">
          <a:solidFill>
            <a:schemeClr val="tx2"/>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11/14/2022</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858025777"/>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 id="2147484009" r:id="rId22"/>
    <p:sldLayoutId id="21474840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724063766"/>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 id="2147484031" r:id="rId20"/>
    <p:sldLayoutId id="2147484032" r:id="rId21"/>
    <p:sldLayoutId id="2147484033" r:id="rId22"/>
    <p:sldLayoutId id="2147484034" r:id="rId23"/>
    <p:sldLayoutId id="2147484035" r:id="rId24"/>
    <p:sldLayoutId id="2147484036" r:id="rId25"/>
    <p:sldLayoutId id="2147484037" r:id="rId26"/>
    <p:sldLayoutId id="2147484038" r:id="rId27"/>
    <p:sldLayoutId id="2147484039" r:id="rId28"/>
    <p:sldLayoutId id="2147484040" r:id="rId29"/>
    <p:sldLayoutId id="2147484041" r:id="rId30"/>
    <p:sldLayoutId id="2147484042" r:id="rId31"/>
    <p:sldLayoutId id="2147484043" r:id="rId32"/>
    <p:sldLayoutId id="2147484044" r:id="rId33"/>
    <p:sldLayoutId id="2147484045" r:id="rId34"/>
    <p:sldLayoutId id="2147484046" r:id="rId35"/>
    <p:sldLayoutId id="2147484047" r:id="rId36"/>
    <p:sldLayoutId id="2147484048" r:id="rId37"/>
    <p:sldLayoutId id="2147484049" r:id="rId38"/>
    <p:sldLayoutId id="2147484050" r:id="rId39"/>
    <p:sldLayoutId id="2147484051" r:id="rId40"/>
    <p:sldLayoutId id="2147484052" r:id="rId41"/>
    <p:sldLayoutId id="2147484053" r:id="rId42"/>
    <p:sldLayoutId id="2147484054" r:id="rId43"/>
    <p:sldLayoutId id="2147484055" r:id="rId44"/>
    <p:sldLayoutId id="2147484056" r:id="rId45"/>
    <p:sldLayoutId id="2147484057" r:id="rId46"/>
    <p:sldLayoutId id="2147484058" r:id="rId47"/>
    <p:sldLayoutId id="2147484059"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3576079680"/>
      </p:ext>
    </p:extLst>
  </p:cSld>
  <p:clrMap bg1="dk1" tx1="lt1" bg2="dk2" tx2="lt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 id="2147484093" r:id="rId33"/>
    <p:sldLayoutId id="2147484094" r:id="rId34"/>
    <p:sldLayoutId id="2147484095" r:id="rId35"/>
    <p:sldLayoutId id="2147484096" r:id="rId36"/>
    <p:sldLayoutId id="2147484097" r:id="rId37"/>
    <p:sldLayoutId id="2147484098" r:id="rId38"/>
    <p:sldLayoutId id="2147484099" r:id="rId39"/>
    <p:sldLayoutId id="2147484100" r:id="rId40"/>
    <p:sldLayoutId id="2147484101" r:id="rId41"/>
    <p:sldLayoutId id="2147484102" r:id="rId42"/>
    <p:sldLayoutId id="2147484103" r:id="rId43"/>
    <p:sldLayoutId id="2147484104" r:id="rId44"/>
    <p:sldLayoutId id="2147484105" r:id="rId45"/>
    <p:sldLayoutId id="2147484106" r:id="rId46"/>
    <p:sldLayoutId id="2147484107" r:id="rId47"/>
    <p:sldLayoutId id="2147484108" r:id="rId48"/>
    <p:sldLayoutId id="2147484109" r:id="rId49"/>
    <p:sldLayoutId id="2147484110" r:id="rId50"/>
    <p:sldLayoutId id="2147484111" r:id="rId51"/>
    <p:sldLayoutId id="2147484112" r:id="rId52"/>
    <p:sldLayoutId id="2147484113" r:id="rId53"/>
    <p:sldLayoutId id="2147484114" r:id="rId54"/>
    <p:sldLayoutId id="2147484115" r:id="rId55"/>
    <p:sldLayoutId id="2147484116" r:id="rId56"/>
    <p:sldLayoutId id="2147484117" r:id="rId57"/>
    <p:sldLayoutId id="2147484118" r:id="rId58"/>
    <p:sldLayoutId id="2147484119" r:id="rId59"/>
    <p:sldLayoutId id="2147484120" r:id="rId60"/>
    <p:sldLayoutId id="2147484121"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3" cstate="hq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49A1B1-5A8E-4E46-95DF-CCAC78182983}" type="slidenum">
              <a:rPr lang="en-US" smtClean="0"/>
              <a:pPr/>
              <a:t>‹#›</a:t>
            </a:fld>
            <a:endParaRPr lang="en-US"/>
          </a:p>
        </p:txBody>
      </p:sp>
    </p:spTree>
    <p:extLst>
      <p:ext uri="{BB962C8B-B14F-4D97-AF65-F5344CB8AC3E}">
        <p14:creationId xmlns:p14="http://schemas.microsoft.com/office/powerpoint/2010/main" val="1269499616"/>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 id="2147484152" r:id="rId28"/>
    <p:sldLayoutId id="2147484153" r:id="rId29"/>
    <p:sldLayoutId id="2147484154" r:id="rId30"/>
    <p:sldLayoutId id="2147484155" r:id="rId31"/>
    <p:sldLayoutId id="2147484156" r:id="rId32"/>
    <p:sldLayoutId id="2147484157" r:id="rId33"/>
    <p:sldLayoutId id="2147484158" r:id="rId34"/>
    <p:sldLayoutId id="2147484159" r:id="rId35"/>
    <p:sldLayoutId id="2147484160" r:id="rId36"/>
    <p:sldLayoutId id="2147484161" r:id="rId37"/>
    <p:sldLayoutId id="2147484162" r:id="rId38"/>
    <p:sldLayoutId id="2147484163" r:id="rId39"/>
    <p:sldLayoutId id="2147484164" r:id="rId40"/>
    <p:sldLayoutId id="2147484165" r:id="rId41"/>
    <p:sldLayoutId id="2147484166" r:id="rId42"/>
    <p:sldLayoutId id="2147484167" r:id="rId43"/>
    <p:sldLayoutId id="2147484168" r:id="rId44"/>
    <p:sldLayoutId id="2147484169" r:id="rId45"/>
    <p:sldLayoutId id="2147484170" r:id="rId46"/>
    <p:sldLayoutId id="2147484171" r:id="rId47"/>
    <p:sldLayoutId id="2147484172" r:id="rId48"/>
    <p:sldLayoutId id="2147484173" r:id="rId49"/>
    <p:sldLayoutId id="2147484174" r:id="rId50"/>
    <p:sldLayoutId id="2147484175" r:id="rId51"/>
    <p:sldLayoutId id="2147484176" r:id="rId52"/>
    <p:sldLayoutId id="2147484177" r:id="rId53"/>
    <p:sldLayoutId id="2147484178" r:id="rId54"/>
    <p:sldLayoutId id="2147484179" r:id="rId55"/>
    <p:sldLayoutId id="2147484180" r:id="rId56"/>
    <p:sldLayoutId id="2147484181" r:id="rId57"/>
    <p:sldLayoutId id="2147484182" r:id="rId58"/>
    <p:sldLayoutId id="2147484183" r:id="rId59"/>
    <p:sldLayoutId id="2147484184" r:id="rId60"/>
    <p:sldLayoutId id="2147484185" r:id="rId61"/>
    <p:sldLayoutId id="2147484186" r:id="rId62"/>
    <p:sldLayoutId id="2147484187" r:id="rId63"/>
    <p:sldLayoutId id="2147484188" r:id="rId64"/>
    <p:sldLayoutId id="2147484189" r:id="rId65"/>
    <p:sldLayoutId id="2147484190" r:id="rId66"/>
    <p:sldLayoutId id="2147484191" r:id="rId67"/>
    <p:sldLayoutId id="2147484192" r:id="rId68"/>
    <p:sldLayoutId id="2147484193" r:id="rId69"/>
    <p:sldLayoutId id="2147484194" r:id="rId70"/>
    <p:sldLayoutId id="2147484195" r:id="rId71"/>
    <p:sldLayoutId id="2147484196" r:id="rId72"/>
    <p:sldLayoutId id="2147484197" r:id="rId73"/>
    <p:sldLayoutId id="2147484198" r:id="rId74"/>
    <p:sldLayoutId id="2147484199" r:id="rId75"/>
    <p:sldLayoutId id="2147484200" r:id="rId76"/>
    <p:sldLayoutId id="2147484201" r:id="rId77"/>
    <p:sldLayoutId id="2147484202" r:id="rId78"/>
    <p:sldLayoutId id="2147484203" r:id="rId79"/>
    <p:sldLayoutId id="2147484204" r:id="rId80"/>
    <p:sldLayoutId id="2147484205" r:id="rId81"/>
    <p:sldLayoutId id="2147484206" r:id="rId82"/>
    <p:sldLayoutId id="2147484207" r:id="rId83"/>
    <p:sldLayoutId id="2147484208" r:id="rId84"/>
    <p:sldLayoutId id="2147484209" r:id="rId85"/>
    <p:sldLayoutId id="2147484210" r:id="rId86"/>
    <p:sldLayoutId id="2147484211" r:id="rId87"/>
    <p:sldLayoutId id="2147484212" r:id="rId88"/>
    <p:sldLayoutId id="2147484213" r:id="rId89"/>
    <p:sldLayoutId id="2147484214" r:id="rId90"/>
    <p:sldLayoutId id="2147484215" r:id="rId91"/>
    <p:sldLayoutId id="2147484216" r:id="rId92"/>
    <p:sldLayoutId id="2147484217" r:id="rId93"/>
    <p:sldLayoutId id="2147484218" r:id="rId94"/>
    <p:sldLayoutId id="2147484219" r:id="rId95"/>
    <p:sldLayoutId id="2147484220" r:id="rId96"/>
    <p:sldLayoutId id="2147484221" r:id="rId97"/>
    <p:sldLayoutId id="2147484222" r:id="rId98"/>
    <p:sldLayoutId id="2147484223" r:id="rId99"/>
    <p:sldLayoutId id="2147484224" r:id="rId100"/>
    <p:sldLayoutId id="2147484225" r:id="rId101"/>
    <p:sldLayoutId id="2147484226" r:id="rId102"/>
    <p:sldLayoutId id="2147484227" r:id="rId103"/>
    <p:sldLayoutId id="2147484228" r:id="rId104"/>
    <p:sldLayoutId id="2147484229" r:id="rId105"/>
    <p:sldLayoutId id="2147484230" r:id="rId106"/>
    <p:sldLayoutId id="2147484231" r:id="rId107"/>
    <p:sldLayoutId id="2147484232" r:id="rId108"/>
    <p:sldLayoutId id="2147484233" r:id="rId109"/>
    <p:sldLayoutId id="2147484234" r:id="rId110"/>
    <p:sldLayoutId id="2147484235" r:id="rId111"/>
    <p:sldLayoutId id="2147484236" r:id="rId112"/>
    <p:sldLayoutId id="2147484237" r:id="rId113"/>
    <p:sldLayoutId id="2147484238" r:id="rId114"/>
    <p:sldLayoutId id="2147484239" r:id="rId115"/>
    <p:sldLayoutId id="2147484240" r:id="rId116"/>
    <p:sldLayoutId id="2147484241" r:id="rId117"/>
    <p:sldLayoutId id="2147484242" r:id="rId118"/>
    <p:sldLayoutId id="2147484243" r:id="rId119"/>
    <p:sldLayoutId id="2147484244" r:id="rId120"/>
    <p:sldLayoutId id="2147484245" r:id="rId12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36">
          <p15:clr>
            <a:srgbClr val="C35EA4"/>
          </p15:clr>
        </p15:guide>
        <p15:guide id="17" pos="14626">
          <p15:clr>
            <a:srgbClr val="C35EA4"/>
          </p15:clr>
        </p15:guide>
        <p15:guide id="25" orient="horz" pos="738">
          <p15:clr>
            <a:srgbClr val="C35EA4"/>
          </p15:clr>
        </p15:guide>
        <p15:guide id="26" orient="horz" pos="7898">
          <p15:clr>
            <a:srgbClr val="C35EA4"/>
          </p15:clr>
        </p15:guide>
        <p15:guide id="27" orient="horz" pos="368">
          <p15:clr>
            <a:srgbClr val="A4A3A4"/>
          </p15:clr>
        </p15:guide>
        <p15:guide id="28" pos="370">
          <p15:clr>
            <a:srgbClr val="A4A3A4"/>
          </p15:clr>
        </p15:guide>
        <p15:guide id="29" orient="horz" pos="8270">
          <p15:clr>
            <a:srgbClr val="A4A3A4"/>
          </p15:clr>
        </p15:guide>
        <p15:guide id="30" pos="14990">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790328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6667049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Lst>
  <p:transition>
    <p:fade/>
  </p:transition>
  <p:txStyles>
    <p:titleStyle>
      <a:lvl1pPr algn="l" defTabSz="914367"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392">
          <p15:clr>
            <a:srgbClr val="C35EA4"/>
          </p15:clr>
        </p15:guide>
        <p15:guide id="25" orient="horz" pos="288">
          <p15:clr>
            <a:srgbClr val="C35EA4"/>
          </p15:clr>
        </p15:guide>
        <p15:guide id="26" orient="horz" pos="4032">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39640308"/>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Lst>
  <p:transition>
    <p:fade/>
  </p:transition>
  <p:txStyles>
    <p:titleStyle>
      <a:lvl1pPr algn="l" defTabSz="914367"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rot="5400000">
            <a:off x="9941325" y="3505165"/>
            <a:ext cx="5533848" cy="901870"/>
            <a:chOff x="500063" y="2584450"/>
            <a:chExt cx="10231437" cy="2071688"/>
          </a:xfrm>
        </p:grpSpPr>
        <p:sp>
          <p:nvSpPr>
            <p:cNvPr id="6" name="Rectangle 47"/>
            <p:cNvSpPr>
              <a:spLocks noChangeArrowheads="1"/>
            </p:cNvSpPr>
            <p:nvPr/>
          </p:nvSpPr>
          <p:spPr bwMode="auto">
            <a:xfrm>
              <a:off x="500063" y="2587625"/>
              <a:ext cx="779462" cy="514350"/>
            </a:xfrm>
            <a:prstGeom prst="rect">
              <a:avLst/>
            </a:prstGeom>
            <a:solidFill>
              <a:srgbClr val="FFF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 name="Rectangle 48"/>
            <p:cNvSpPr>
              <a:spLocks noChangeArrowheads="1"/>
            </p:cNvSpPr>
            <p:nvPr/>
          </p:nvSpPr>
          <p:spPr bwMode="auto">
            <a:xfrm>
              <a:off x="604269" y="2663818"/>
              <a:ext cx="180525"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Light</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9" name="Rectangle 49"/>
            <p:cNvSpPr>
              <a:spLocks noChangeArrowheads="1"/>
            </p:cNvSpPr>
            <p:nvPr/>
          </p:nvSpPr>
          <p:spPr bwMode="auto">
            <a:xfrm>
              <a:off x="815251" y="2652465"/>
              <a:ext cx="229316" cy="11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Yellow</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1" name="Rectangle 51"/>
            <p:cNvSpPr>
              <a:spLocks noChangeArrowheads="1"/>
            </p:cNvSpPr>
            <p:nvPr/>
          </p:nvSpPr>
          <p:spPr bwMode="auto">
            <a:xfrm>
              <a:off x="500063" y="2587625"/>
              <a:ext cx="779462" cy="514350"/>
            </a:xfrm>
            <a:prstGeom prst="rect">
              <a:avLst/>
            </a:prstGeom>
            <a:noFill/>
            <a:ln w="9525" cap="flat">
              <a:solidFill>
                <a:srgbClr val="FFF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2" name="Rectangle 52"/>
            <p:cNvSpPr>
              <a:spLocks noChangeArrowheads="1"/>
            </p:cNvSpPr>
            <p:nvPr/>
          </p:nvSpPr>
          <p:spPr bwMode="auto">
            <a:xfrm>
              <a:off x="1279525" y="2584450"/>
              <a:ext cx="428625" cy="173038"/>
            </a:xfrm>
            <a:prstGeom prst="rect">
              <a:avLst/>
            </a:prstGeom>
            <a:solidFill>
              <a:srgbClr val="FFF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 name="Rectangle 53"/>
            <p:cNvSpPr>
              <a:spLocks noChangeArrowheads="1"/>
            </p:cNvSpPr>
            <p:nvPr/>
          </p:nvSpPr>
          <p:spPr bwMode="auto">
            <a:xfrm>
              <a:off x="1279525" y="2757488"/>
              <a:ext cx="428625" cy="173038"/>
            </a:xfrm>
            <a:prstGeom prst="rect">
              <a:avLst/>
            </a:prstGeom>
            <a:solidFill>
              <a:srgbClr val="F0E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 name="Rectangle 54"/>
            <p:cNvSpPr>
              <a:spLocks noChangeArrowheads="1"/>
            </p:cNvSpPr>
            <p:nvPr/>
          </p:nvSpPr>
          <p:spPr bwMode="auto">
            <a:xfrm>
              <a:off x="1279525" y="2930525"/>
              <a:ext cx="428625" cy="171450"/>
            </a:xfrm>
            <a:prstGeom prst="rect">
              <a:avLst/>
            </a:prstGeom>
            <a:solidFill>
              <a:srgbClr val="CC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 name="Rectangle 55"/>
            <p:cNvSpPr>
              <a:spLocks noChangeArrowheads="1"/>
            </p:cNvSpPr>
            <p:nvPr/>
          </p:nvSpPr>
          <p:spPr bwMode="auto">
            <a:xfrm>
              <a:off x="500063" y="3101975"/>
              <a:ext cx="779462" cy="517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 name="Rectangle 56"/>
            <p:cNvSpPr>
              <a:spLocks noChangeArrowheads="1"/>
            </p:cNvSpPr>
            <p:nvPr/>
          </p:nvSpPr>
          <p:spPr bwMode="auto">
            <a:xfrm>
              <a:off x="602724" y="3173405"/>
              <a:ext cx="4391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Y</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7" name="Rectangle 57"/>
            <p:cNvSpPr>
              <a:spLocks noChangeArrowheads="1"/>
            </p:cNvSpPr>
            <p:nvPr/>
          </p:nvSpPr>
          <p:spPr bwMode="auto">
            <a:xfrm>
              <a:off x="637547" y="3173405"/>
              <a:ext cx="185404"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ellow</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8" name="Rectangle 58"/>
            <p:cNvSpPr>
              <a:spLocks noChangeArrowheads="1"/>
            </p:cNvSpPr>
            <p:nvPr/>
          </p:nvSpPr>
          <p:spPr bwMode="auto">
            <a:xfrm>
              <a:off x="1279525" y="3101975"/>
              <a:ext cx="428625" cy="173038"/>
            </a:xfrm>
            <a:prstGeom prst="rect">
              <a:avLst/>
            </a:prstGeom>
            <a:solidFill>
              <a:srgbClr val="FFCB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 name="Rectangle 59"/>
            <p:cNvSpPr>
              <a:spLocks noChangeArrowheads="1"/>
            </p:cNvSpPr>
            <p:nvPr/>
          </p:nvSpPr>
          <p:spPr bwMode="auto">
            <a:xfrm>
              <a:off x="1279525" y="3275013"/>
              <a:ext cx="428625" cy="173038"/>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 name="Rectangle 60"/>
            <p:cNvSpPr>
              <a:spLocks noChangeArrowheads="1"/>
            </p:cNvSpPr>
            <p:nvPr/>
          </p:nvSpPr>
          <p:spPr bwMode="auto">
            <a:xfrm>
              <a:off x="1279525" y="3448050"/>
              <a:ext cx="428625" cy="171450"/>
            </a:xfrm>
            <a:prstGeom prst="rect">
              <a:avLst/>
            </a:prstGeom>
            <a:solidFill>
              <a:srgbClr val="C7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 name="Rectangle 61"/>
            <p:cNvSpPr>
              <a:spLocks noChangeArrowheads="1"/>
            </p:cNvSpPr>
            <p:nvPr/>
          </p:nvSpPr>
          <p:spPr bwMode="auto">
            <a:xfrm>
              <a:off x="1790700" y="2584450"/>
              <a:ext cx="776287" cy="5175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2" name="Rectangle 62"/>
            <p:cNvSpPr>
              <a:spLocks noChangeArrowheads="1"/>
            </p:cNvSpPr>
            <p:nvPr/>
          </p:nvSpPr>
          <p:spPr bwMode="auto">
            <a:xfrm>
              <a:off x="1885542" y="2655880"/>
              <a:ext cx="46595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Light Orange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23" name="Rectangle 63"/>
            <p:cNvSpPr>
              <a:spLocks noChangeArrowheads="1"/>
            </p:cNvSpPr>
            <p:nvPr/>
          </p:nvSpPr>
          <p:spPr bwMode="auto">
            <a:xfrm>
              <a:off x="2566988" y="2584450"/>
              <a:ext cx="430212" cy="173038"/>
            </a:xfrm>
            <a:prstGeom prst="rect">
              <a:avLst/>
            </a:prstGeom>
            <a:solidFill>
              <a:srgbClr val="FFA9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 name="Rectangle 64"/>
            <p:cNvSpPr>
              <a:spLocks noChangeArrowheads="1"/>
            </p:cNvSpPr>
            <p:nvPr/>
          </p:nvSpPr>
          <p:spPr bwMode="auto">
            <a:xfrm>
              <a:off x="2566988" y="2757488"/>
              <a:ext cx="430212" cy="173038"/>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 name="Rectangle 65"/>
            <p:cNvSpPr>
              <a:spLocks noChangeArrowheads="1"/>
            </p:cNvSpPr>
            <p:nvPr/>
          </p:nvSpPr>
          <p:spPr bwMode="auto">
            <a:xfrm>
              <a:off x="2566988" y="2930525"/>
              <a:ext cx="430212" cy="171450"/>
            </a:xfrm>
            <a:prstGeom prst="rect">
              <a:avLst/>
            </a:prstGeom>
            <a:solidFill>
              <a:srgbClr val="BA6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 name="Rectangle 66"/>
            <p:cNvSpPr>
              <a:spLocks noChangeArrowheads="1"/>
            </p:cNvSpPr>
            <p:nvPr/>
          </p:nvSpPr>
          <p:spPr bwMode="auto">
            <a:xfrm>
              <a:off x="3079750" y="3101975"/>
              <a:ext cx="776287" cy="51752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7" name="Rectangle 67"/>
            <p:cNvSpPr>
              <a:spLocks noChangeArrowheads="1"/>
            </p:cNvSpPr>
            <p:nvPr/>
          </p:nvSpPr>
          <p:spPr bwMode="auto">
            <a:xfrm>
              <a:off x="3181560" y="3176581"/>
              <a:ext cx="48791"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R</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28" name="Rectangle 68"/>
            <p:cNvSpPr>
              <a:spLocks noChangeArrowheads="1"/>
            </p:cNvSpPr>
            <p:nvPr/>
          </p:nvSpPr>
          <p:spPr bwMode="auto">
            <a:xfrm>
              <a:off x="3226338" y="3176580"/>
              <a:ext cx="87823"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ed</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29" name="Rectangle 69"/>
            <p:cNvSpPr>
              <a:spLocks noChangeArrowheads="1"/>
            </p:cNvSpPr>
            <p:nvPr/>
          </p:nvSpPr>
          <p:spPr bwMode="auto">
            <a:xfrm>
              <a:off x="3856038" y="3101975"/>
              <a:ext cx="430212" cy="173038"/>
            </a:xfrm>
            <a:prstGeom prst="rect">
              <a:avLst/>
            </a:prstGeom>
            <a:solidFill>
              <a:srgbClr val="EE4D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0" name="Rectangle 70"/>
            <p:cNvSpPr>
              <a:spLocks noChangeArrowheads="1"/>
            </p:cNvSpPr>
            <p:nvPr/>
          </p:nvSpPr>
          <p:spPr bwMode="auto">
            <a:xfrm>
              <a:off x="3856038" y="3275013"/>
              <a:ext cx="430212" cy="173038"/>
            </a:xfrm>
            <a:prstGeom prst="rect">
              <a:avLst/>
            </a:prstGeom>
            <a:solidFill>
              <a:srgbClr val="D91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1" name="Rectangle 71"/>
            <p:cNvSpPr>
              <a:spLocks noChangeArrowheads="1"/>
            </p:cNvSpPr>
            <p:nvPr/>
          </p:nvSpPr>
          <p:spPr bwMode="auto">
            <a:xfrm>
              <a:off x="3856038" y="3448050"/>
              <a:ext cx="430212" cy="171450"/>
            </a:xfrm>
            <a:prstGeom prst="rect">
              <a:avLst/>
            </a:prstGeom>
            <a:solidFill>
              <a:srgbClr val="A311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2" name="Rectangle 72"/>
            <p:cNvSpPr>
              <a:spLocks noChangeArrowheads="1"/>
            </p:cNvSpPr>
            <p:nvPr/>
          </p:nvSpPr>
          <p:spPr bwMode="auto">
            <a:xfrm>
              <a:off x="4368800" y="3101975"/>
              <a:ext cx="777875" cy="51752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3" name="Rectangle 73"/>
            <p:cNvSpPr>
              <a:spLocks noChangeArrowheads="1"/>
            </p:cNvSpPr>
            <p:nvPr/>
          </p:nvSpPr>
          <p:spPr bwMode="auto">
            <a:xfrm>
              <a:off x="4464597" y="3173405"/>
              <a:ext cx="31958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Magenta</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34" name="Rectangle 74"/>
            <p:cNvSpPr>
              <a:spLocks noChangeArrowheads="1"/>
            </p:cNvSpPr>
            <p:nvPr/>
          </p:nvSpPr>
          <p:spPr bwMode="auto">
            <a:xfrm>
              <a:off x="5146675" y="3101975"/>
              <a:ext cx="428625" cy="173038"/>
            </a:xfrm>
            <a:prstGeom prst="rect">
              <a:avLst/>
            </a:prstGeom>
            <a:solidFill>
              <a:srgbClr val="C74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5" name="Rectangle 75"/>
            <p:cNvSpPr>
              <a:spLocks noChangeArrowheads="1"/>
            </p:cNvSpPr>
            <p:nvPr/>
          </p:nvSpPr>
          <p:spPr bwMode="auto">
            <a:xfrm>
              <a:off x="5146675" y="3275013"/>
              <a:ext cx="428625" cy="173038"/>
            </a:xfrm>
            <a:prstGeom prst="rect">
              <a:avLst/>
            </a:prstGeom>
            <a:solidFill>
              <a:srgbClr val="9E00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6" name="Rectangle 76"/>
            <p:cNvSpPr>
              <a:spLocks noChangeArrowheads="1"/>
            </p:cNvSpPr>
            <p:nvPr/>
          </p:nvSpPr>
          <p:spPr bwMode="auto">
            <a:xfrm>
              <a:off x="5146675" y="3448050"/>
              <a:ext cx="428625" cy="171450"/>
            </a:xfrm>
            <a:prstGeom prst="rect">
              <a:avLst/>
            </a:prstGeom>
            <a:solidFill>
              <a:srgbClr val="8500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7" name="Rectangle 77"/>
            <p:cNvSpPr>
              <a:spLocks noChangeArrowheads="1"/>
            </p:cNvSpPr>
            <p:nvPr/>
          </p:nvSpPr>
          <p:spPr bwMode="auto">
            <a:xfrm>
              <a:off x="5656263" y="3101975"/>
              <a:ext cx="779462" cy="517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8" name="Rectangle 78"/>
            <p:cNvSpPr>
              <a:spLocks noChangeArrowheads="1"/>
            </p:cNvSpPr>
            <p:nvPr/>
          </p:nvSpPr>
          <p:spPr bwMode="auto">
            <a:xfrm>
              <a:off x="5755916" y="3173405"/>
              <a:ext cx="229316"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Purple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39" name="Rectangle 79"/>
            <p:cNvSpPr>
              <a:spLocks noChangeArrowheads="1"/>
            </p:cNvSpPr>
            <p:nvPr/>
          </p:nvSpPr>
          <p:spPr bwMode="auto">
            <a:xfrm>
              <a:off x="6435725" y="3101975"/>
              <a:ext cx="427037" cy="173038"/>
            </a:xfrm>
            <a:prstGeom prst="rect">
              <a:avLst/>
            </a:prstGeom>
            <a:solidFill>
              <a:srgbClr val="8562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0" name="Rectangle 80"/>
            <p:cNvSpPr>
              <a:spLocks noChangeArrowheads="1"/>
            </p:cNvSpPr>
            <p:nvPr/>
          </p:nvSpPr>
          <p:spPr bwMode="auto">
            <a:xfrm>
              <a:off x="6435725" y="3275013"/>
              <a:ext cx="427037" cy="173038"/>
            </a:xfrm>
            <a:prstGeom prst="rect">
              <a:avLst/>
            </a:prstGeom>
            <a:solidFill>
              <a:srgbClr val="5228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1" name="Rectangle 81"/>
            <p:cNvSpPr>
              <a:spLocks noChangeArrowheads="1"/>
            </p:cNvSpPr>
            <p:nvPr/>
          </p:nvSpPr>
          <p:spPr bwMode="auto">
            <a:xfrm>
              <a:off x="6435725" y="3448050"/>
              <a:ext cx="427037" cy="171450"/>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2" name="Rectangle 82"/>
            <p:cNvSpPr>
              <a:spLocks noChangeArrowheads="1"/>
            </p:cNvSpPr>
            <p:nvPr/>
          </p:nvSpPr>
          <p:spPr bwMode="auto">
            <a:xfrm>
              <a:off x="6945313" y="3101975"/>
              <a:ext cx="777875" cy="5175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3" name="Rectangle 83"/>
            <p:cNvSpPr>
              <a:spLocks noChangeArrowheads="1"/>
            </p:cNvSpPr>
            <p:nvPr/>
          </p:nvSpPr>
          <p:spPr bwMode="auto">
            <a:xfrm>
              <a:off x="7047853" y="3173407"/>
              <a:ext cx="15369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Blue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44" name="Rectangle 84"/>
            <p:cNvSpPr>
              <a:spLocks noChangeArrowheads="1"/>
            </p:cNvSpPr>
            <p:nvPr/>
          </p:nvSpPr>
          <p:spPr bwMode="auto">
            <a:xfrm>
              <a:off x="7723188" y="3101975"/>
              <a:ext cx="428625" cy="17303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5" name="Rectangle 85"/>
            <p:cNvSpPr>
              <a:spLocks noChangeArrowheads="1"/>
            </p:cNvSpPr>
            <p:nvPr/>
          </p:nvSpPr>
          <p:spPr bwMode="auto">
            <a:xfrm>
              <a:off x="7723188" y="3275013"/>
              <a:ext cx="428625" cy="173038"/>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6" name="Rectangle 86"/>
            <p:cNvSpPr>
              <a:spLocks noChangeArrowheads="1"/>
            </p:cNvSpPr>
            <p:nvPr/>
          </p:nvSpPr>
          <p:spPr bwMode="auto">
            <a:xfrm>
              <a:off x="7723188" y="3448050"/>
              <a:ext cx="428625" cy="171450"/>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7" name="Rectangle 87"/>
            <p:cNvSpPr>
              <a:spLocks noChangeArrowheads="1"/>
            </p:cNvSpPr>
            <p:nvPr/>
          </p:nvSpPr>
          <p:spPr bwMode="auto">
            <a:xfrm>
              <a:off x="8234363" y="3101975"/>
              <a:ext cx="777875" cy="51752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8" name="Rectangle 88"/>
            <p:cNvSpPr>
              <a:spLocks noChangeArrowheads="1"/>
            </p:cNvSpPr>
            <p:nvPr/>
          </p:nvSpPr>
          <p:spPr bwMode="auto">
            <a:xfrm>
              <a:off x="8334644" y="3173407"/>
              <a:ext cx="4391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T</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49" name="Rectangle 89"/>
            <p:cNvSpPr>
              <a:spLocks noChangeArrowheads="1"/>
            </p:cNvSpPr>
            <p:nvPr/>
          </p:nvSpPr>
          <p:spPr bwMode="auto">
            <a:xfrm>
              <a:off x="8366489" y="3173407"/>
              <a:ext cx="10246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eal</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50" name="Rectangle 90"/>
            <p:cNvSpPr>
              <a:spLocks noChangeArrowheads="1"/>
            </p:cNvSpPr>
            <p:nvPr/>
          </p:nvSpPr>
          <p:spPr bwMode="auto">
            <a:xfrm>
              <a:off x="9012238" y="3101975"/>
              <a:ext cx="430212" cy="173038"/>
            </a:xfrm>
            <a:prstGeom prst="rect">
              <a:avLst/>
            </a:prstGeom>
            <a:solidFill>
              <a:srgbClr val="40A1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1" name="Rectangle 91"/>
            <p:cNvSpPr>
              <a:spLocks noChangeArrowheads="1"/>
            </p:cNvSpPr>
            <p:nvPr/>
          </p:nvSpPr>
          <p:spPr bwMode="auto">
            <a:xfrm>
              <a:off x="9012238" y="3275013"/>
              <a:ext cx="430212" cy="17303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2" name="Rectangle 92"/>
            <p:cNvSpPr>
              <a:spLocks noChangeArrowheads="1"/>
            </p:cNvSpPr>
            <p:nvPr/>
          </p:nvSpPr>
          <p:spPr bwMode="auto">
            <a:xfrm>
              <a:off x="9012238" y="3448050"/>
              <a:ext cx="430212" cy="171450"/>
            </a:xfrm>
            <a:prstGeom prst="rect">
              <a:avLst/>
            </a:prstGeom>
            <a:solidFill>
              <a:srgbClr val="0058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3" name="Rectangle 93"/>
            <p:cNvSpPr>
              <a:spLocks noChangeArrowheads="1"/>
            </p:cNvSpPr>
            <p:nvPr/>
          </p:nvSpPr>
          <p:spPr bwMode="auto">
            <a:xfrm>
              <a:off x="9525000" y="3101975"/>
              <a:ext cx="776287" cy="51752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4" name="Rectangle 94"/>
            <p:cNvSpPr>
              <a:spLocks noChangeArrowheads="1"/>
            </p:cNvSpPr>
            <p:nvPr/>
          </p:nvSpPr>
          <p:spPr bwMode="auto">
            <a:xfrm>
              <a:off x="9625164" y="3173405"/>
              <a:ext cx="5367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G</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55" name="Rectangle 95"/>
            <p:cNvSpPr>
              <a:spLocks noChangeArrowheads="1"/>
            </p:cNvSpPr>
            <p:nvPr/>
          </p:nvSpPr>
          <p:spPr bwMode="auto">
            <a:xfrm>
              <a:off x="9677843" y="3173407"/>
              <a:ext cx="29274"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r</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56" name="Rectangle 96"/>
            <p:cNvSpPr>
              <a:spLocks noChangeArrowheads="1"/>
            </p:cNvSpPr>
            <p:nvPr/>
          </p:nvSpPr>
          <p:spPr bwMode="auto">
            <a:xfrm>
              <a:off x="9702445" y="3173407"/>
              <a:ext cx="129297"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een</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57" name="Rectangle 97"/>
            <p:cNvSpPr>
              <a:spLocks noChangeArrowheads="1"/>
            </p:cNvSpPr>
            <p:nvPr/>
          </p:nvSpPr>
          <p:spPr bwMode="auto">
            <a:xfrm>
              <a:off x="10301288" y="3101975"/>
              <a:ext cx="430212" cy="173038"/>
            </a:xfrm>
            <a:prstGeom prst="rect">
              <a:avLst/>
            </a:prstGeom>
            <a:solidFill>
              <a:srgbClr val="4C9D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8" name="Rectangle 98"/>
            <p:cNvSpPr>
              <a:spLocks noChangeArrowheads="1"/>
            </p:cNvSpPr>
            <p:nvPr/>
          </p:nvSpPr>
          <p:spPr bwMode="auto">
            <a:xfrm>
              <a:off x="10301288" y="3275013"/>
              <a:ext cx="430212" cy="173038"/>
            </a:xfrm>
            <a:prstGeom prst="rect">
              <a:avLst/>
            </a:prstGeom>
            <a:solidFill>
              <a:srgbClr val="0E6D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9" name="Rectangle 99"/>
            <p:cNvSpPr>
              <a:spLocks noChangeArrowheads="1"/>
            </p:cNvSpPr>
            <p:nvPr/>
          </p:nvSpPr>
          <p:spPr bwMode="auto">
            <a:xfrm>
              <a:off x="10301288" y="3448050"/>
              <a:ext cx="430212" cy="171450"/>
            </a:xfrm>
            <a:prstGeom prst="rect">
              <a:avLst/>
            </a:prstGeom>
            <a:solidFill>
              <a:srgbClr val="1061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0" name="Rectangle 100"/>
            <p:cNvSpPr>
              <a:spLocks noChangeArrowheads="1"/>
            </p:cNvSpPr>
            <p:nvPr/>
          </p:nvSpPr>
          <p:spPr bwMode="auto">
            <a:xfrm>
              <a:off x="4368800" y="2584450"/>
              <a:ext cx="777875" cy="517525"/>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1" name="Rectangle 101"/>
            <p:cNvSpPr>
              <a:spLocks noChangeArrowheads="1"/>
            </p:cNvSpPr>
            <p:nvPr/>
          </p:nvSpPr>
          <p:spPr bwMode="auto">
            <a:xfrm>
              <a:off x="4461782" y="2655880"/>
              <a:ext cx="522061"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Light Magenta</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62" name="Rectangle 102"/>
            <p:cNvSpPr>
              <a:spLocks noChangeArrowheads="1"/>
            </p:cNvSpPr>
            <p:nvPr/>
          </p:nvSpPr>
          <p:spPr bwMode="auto">
            <a:xfrm>
              <a:off x="5146675" y="2584450"/>
              <a:ext cx="428625" cy="173038"/>
            </a:xfrm>
            <a:prstGeom prst="rect">
              <a:avLst/>
            </a:prstGeom>
            <a:solidFill>
              <a:srgbClr val="EA40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3" name="Rectangle 103"/>
            <p:cNvSpPr>
              <a:spLocks noChangeArrowheads="1"/>
            </p:cNvSpPr>
            <p:nvPr/>
          </p:nvSpPr>
          <p:spPr bwMode="auto">
            <a:xfrm>
              <a:off x="5146675" y="2757488"/>
              <a:ext cx="428625" cy="173038"/>
            </a:xfrm>
            <a:prstGeom prst="rect">
              <a:avLst/>
            </a:prstGeom>
            <a:solidFill>
              <a:srgbClr val="D400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4" name="Rectangle 104"/>
            <p:cNvSpPr>
              <a:spLocks noChangeArrowheads="1"/>
            </p:cNvSpPr>
            <p:nvPr/>
          </p:nvSpPr>
          <p:spPr bwMode="auto">
            <a:xfrm>
              <a:off x="5146675" y="2930525"/>
              <a:ext cx="428625" cy="171450"/>
            </a:xfrm>
            <a:prstGeom prst="rect">
              <a:avLst/>
            </a:prstGeom>
            <a:solidFill>
              <a:srgbClr val="9C00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5" name="Rectangle 105"/>
            <p:cNvSpPr>
              <a:spLocks noChangeArrowheads="1"/>
            </p:cNvSpPr>
            <p:nvPr/>
          </p:nvSpPr>
          <p:spPr bwMode="auto">
            <a:xfrm>
              <a:off x="5656263" y="2584450"/>
              <a:ext cx="779462" cy="517525"/>
            </a:xfrm>
            <a:prstGeom prst="rect">
              <a:avLst/>
            </a:prstGeom>
            <a:solidFill>
              <a:srgbClr val="B4A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6" name="Rectangle 106"/>
            <p:cNvSpPr>
              <a:spLocks noChangeArrowheads="1"/>
            </p:cNvSpPr>
            <p:nvPr/>
          </p:nvSpPr>
          <p:spPr bwMode="auto">
            <a:xfrm>
              <a:off x="5753100" y="2655881"/>
              <a:ext cx="431798"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Light Purple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67" name="Rectangle 107"/>
            <p:cNvSpPr>
              <a:spLocks noChangeArrowheads="1"/>
            </p:cNvSpPr>
            <p:nvPr/>
          </p:nvSpPr>
          <p:spPr bwMode="auto">
            <a:xfrm>
              <a:off x="6435725" y="2584450"/>
              <a:ext cx="427037" cy="173038"/>
            </a:xfrm>
            <a:prstGeom prst="rect">
              <a:avLst/>
            </a:prstGeom>
            <a:solidFill>
              <a:srgbClr val="C7B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8" name="Rectangle 108"/>
            <p:cNvSpPr>
              <a:spLocks noChangeArrowheads="1"/>
            </p:cNvSpPr>
            <p:nvPr/>
          </p:nvSpPr>
          <p:spPr bwMode="auto">
            <a:xfrm>
              <a:off x="6435725" y="2757488"/>
              <a:ext cx="427037" cy="173038"/>
            </a:xfrm>
            <a:prstGeom prst="rect">
              <a:avLst/>
            </a:prstGeom>
            <a:solidFill>
              <a:srgbClr val="A996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9" name="Rectangle 109"/>
            <p:cNvSpPr>
              <a:spLocks noChangeArrowheads="1"/>
            </p:cNvSpPr>
            <p:nvPr/>
          </p:nvSpPr>
          <p:spPr bwMode="auto">
            <a:xfrm>
              <a:off x="6435725" y="2930525"/>
              <a:ext cx="427037" cy="171450"/>
            </a:xfrm>
            <a:prstGeom prst="rect">
              <a:avLst/>
            </a:prstGeom>
            <a:solidFill>
              <a:srgbClr val="9080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0" name="Rectangle 110"/>
            <p:cNvSpPr>
              <a:spLocks noChangeArrowheads="1"/>
            </p:cNvSpPr>
            <p:nvPr/>
          </p:nvSpPr>
          <p:spPr bwMode="auto">
            <a:xfrm>
              <a:off x="6945313" y="2584450"/>
              <a:ext cx="777875" cy="5175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1" name="Rectangle 111"/>
            <p:cNvSpPr>
              <a:spLocks noChangeArrowheads="1"/>
            </p:cNvSpPr>
            <p:nvPr/>
          </p:nvSpPr>
          <p:spPr bwMode="auto">
            <a:xfrm>
              <a:off x="7043451" y="2655881"/>
              <a:ext cx="356171"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Light Blue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72" name="Rectangle 112"/>
            <p:cNvSpPr>
              <a:spLocks noChangeArrowheads="1"/>
            </p:cNvSpPr>
            <p:nvPr/>
          </p:nvSpPr>
          <p:spPr bwMode="auto">
            <a:xfrm>
              <a:off x="7723188" y="2584450"/>
              <a:ext cx="428625" cy="173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3" name="Rectangle 113"/>
            <p:cNvSpPr>
              <a:spLocks noChangeArrowheads="1"/>
            </p:cNvSpPr>
            <p:nvPr/>
          </p:nvSpPr>
          <p:spPr bwMode="auto">
            <a:xfrm>
              <a:off x="7723188" y="2757488"/>
              <a:ext cx="428625" cy="173038"/>
            </a:xfrm>
            <a:prstGeom prst="rect">
              <a:avLst/>
            </a:prstGeom>
            <a:solidFill>
              <a:srgbClr val="00B0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4" name="Rectangle 114"/>
            <p:cNvSpPr>
              <a:spLocks noChangeArrowheads="1"/>
            </p:cNvSpPr>
            <p:nvPr/>
          </p:nvSpPr>
          <p:spPr bwMode="auto">
            <a:xfrm>
              <a:off x="7723188" y="2930525"/>
              <a:ext cx="428625" cy="171450"/>
            </a:xfrm>
            <a:prstGeom prst="rect">
              <a:avLst/>
            </a:prstGeom>
            <a:solidFill>
              <a:srgbClr val="0086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5" name="Rectangle 115"/>
            <p:cNvSpPr>
              <a:spLocks noChangeArrowheads="1"/>
            </p:cNvSpPr>
            <p:nvPr/>
          </p:nvSpPr>
          <p:spPr bwMode="auto">
            <a:xfrm>
              <a:off x="6945313" y="4138613"/>
              <a:ext cx="777875" cy="517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6" name="Rectangle 116"/>
            <p:cNvSpPr>
              <a:spLocks noChangeArrowheads="1"/>
            </p:cNvSpPr>
            <p:nvPr/>
          </p:nvSpPr>
          <p:spPr bwMode="auto">
            <a:xfrm>
              <a:off x="7043199" y="4208455"/>
              <a:ext cx="343975"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Dark Blue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77" name="Rectangle 117"/>
            <p:cNvSpPr>
              <a:spLocks noChangeArrowheads="1"/>
            </p:cNvSpPr>
            <p:nvPr/>
          </p:nvSpPr>
          <p:spPr bwMode="auto">
            <a:xfrm>
              <a:off x="7723188" y="4138613"/>
              <a:ext cx="428625" cy="171450"/>
            </a:xfrm>
            <a:prstGeom prst="rect">
              <a:avLst/>
            </a:prstGeom>
            <a:solidFill>
              <a:srgbClr val="4058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8" name="Rectangle 118"/>
            <p:cNvSpPr>
              <a:spLocks noChangeArrowheads="1"/>
            </p:cNvSpPr>
            <p:nvPr/>
          </p:nvSpPr>
          <p:spPr bwMode="auto">
            <a:xfrm>
              <a:off x="7723188" y="4310063"/>
              <a:ext cx="428625" cy="17303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9" name="Rectangle 119"/>
            <p:cNvSpPr>
              <a:spLocks noChangeArrowheads="1"/>
            </p:cNvSpPr>
            <p:nvPr/>
          </p:nvSpPr>
          <p:spPr bwMode="auto">
            <a:xfrm>
              <a:off x="7723188" y="4483100"/>
              <a:ext cx="428625" cy="173038"/>
            </a:xfrm>
            <a:prstGeom prst="rect">
              <a:avLst/>
            </a:prstGeom>
            <a:solidFill>
              <a:srgbClr val="0011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0" name="Rectangle 120"/>
            <p:cNvSpPr>
              <a:spLocks noChangeArrowheads="1"/>
            </p:cNvSpPr>
            <p:nvPr/>
          </p:nvSpPr>
          <p:spPr bwMode="auto">
            <a:xfrm>
              <a:off x="8234363" y="2584450"/>
              <a:ext cx="777875" cy="517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1" name="Rectangle 121"/>
            <p:cNvSpPr>
              <a:spLocks noChangeArrowheads="1"/>
            </p:cNvSpPr>
            <p:nvPr/>
          </p:nvSpPr>
          <p:spPr bwMode="auto">
            <a:xfrm>
              <a:off x="8333805" y="2655880"/>
              <a:ext cx="180525"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Light</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82" name="Rectangle 122"/>
            <p:cNvSpPr>
              <a:spLocks noChangeArrowheads="1"/>
            </p:cNvSpPr>
            <p:nvPr/>
          </p:nvSpPr>
          <p:spPr bwMode="auto">
            <a:xfrm>
              <a:off x="8528319" y="2655881"/>
              <a:ext cx="4391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T</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83" name="Rectangle 123"/>
            <p:cNvSpPr>
              <a:spLocks noChangeArrowheads="1"/>
            </p:cNvSpPr>
            <p:nvPr/>
          </p:nvSpPr>
          <p:spPr bwMode="auto">
            <a:xfrm>
              <a:off x="8560163" y="2655881"/>
              <a:ext cx="10246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eal</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84" name="Rectangle 124"/>
            <p:cNvSpPr>
              <a:spLocks noChangeArrowheads="1"/>
            </p:cNvSpPr>
            <p:nvPr/>
          </p:nvSpPr>
          <p:spPr bwMode="auto">
            <a:xfrm>
              <a:off x="9012238" y="2584450"/>
              <a:ext cx="430212" cy="173038"/>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5" name="Rectangle 125"/>
            <p:cNvSpPr>
              <a:spLocks noChangeArrowheads="1"/>
            </p:cNvSpPr>
            <p:nvPr/>
          </p:nvSpPr>
          <p:spPr bwMode="auto">
            <a:xfrm>
              <a:off x="9012238" y="2757488"/>
              <a:ext cx="430212" cy="173038"/>
            </a:xfrm>
            <a:prstGeom prst="rect">
              <a:avLst/>
            </a:prstGeom>
            <a:solidFill>
              <a:srgbClr val="00A3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6" name="Rectangle 126"/>
            <p:cNvSpPr>
              <a:spLocks noChangeArrowheads="1"/>
            </p:cNvSpPr>
            <p:nvPr/>
          </p:nvSpPr>
          <p:spPr bwMode="auto">
            <a:xfrm>
              <a:off x="9012238" y="2930525"/>
              <a:ext cx="430212" cy="171450"/>
            </a:xfrm>
            <a:prstGeom prst="rect">
              <a:avLst/>
            </a:prstGeom>
            <a:solidFill>
              <a:srgbClr val="008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7" name="Rectangle 127"/>
            <p:cNvSpPr>
              <a:spLocks noChangeArrowheads="1"/>
            </p:cNvSpPr>
            <p:nvPr/>
          </p:nvSpPr>
          <p:spPr bwMode="auto">
            <a:xfrm>
              <a:off x="9525000" y="2584450"/>
              <a:ext cx="776287" cy="5175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8" name="Rectangle 128"/>
            <p:cNvSpPr>
              <a:spLocks noChangeArrowheads="1"/>
            </p:cNvSpPr>
            <p:nvPr/>
          </p:nvSpPr>
          <p:spPr bwMode="auto">
            <a:xfrm>
              <a:off x="9621554" y="2655881"/>
              <a:ext cx="25615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Light G</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89" name="Rectangle 129"/>
            <p:cNvSpPr>
              <a:spLocks noChangeArrowheads="1"/>
            </p:cNvSpPr>
            <p:nvPr/>
          </p:nvSpPr>
          <p:spPr bwMode="auto">
            <a:xfrm>
              <a:off x="9871518" y="2655881"/>
              <a:ext cx="29274"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r</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90" name="Rectangle 130"/>
            <p:cNvSpPr>
              <a:spLocks noChangeArrowheads="1"/>
            </p:cNvSpPr>
            <p:nvPr/>
          </p:nvSpPr>
          <p:spPr bwMode="auto">
            <a:xfrm>
              <a:off x="9899295" y="2655881"/>
              <a:ext cx="129297"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Semibold" panose="020B0702040204020203" pitchFamily="34" charset="0"/>
                </a:rPr>
                <a:t>een</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91" name="Rectangle 131"/>
            <p:cNvSpPr>
              <a:spLocks noChangeArrowheads="1"/>
            </p:cNvSpPr>
            <p:nvPr/>
          </p:nvSpPr>
          <p:spPr bwMode="auto">
            <a:xfrm>
              <a:off x="10301288" y="2584450"/>
              <a:ext cx="430212" cy="173038"/>
            </a:xfrm>
            <a:prstGeom prst="rect">
              <a:avLst/>
            </a:prstGeom>
            <a:solidFill>
              <a:srgbClr val="CBE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2" name="Rectangle 132"/>
            <p:cNvSpPr>
              <a:spLocks noChangeArrowheads="1"/>
            </p:cNvSpPr>
            <p:nvPr/>
          </p:nvSpPr>
          <p:spPr bwMode="auto">
            <a:xfrm>
              <a:off x="10301288" y="2757488"/>
              <a:ext cx="430212" cy="173038"/>
            </a:xfrm>
            <a:prstGeom prst="rect">
              <a:avLst/>
            </a:prstGeom>
            <a:solidFill>
              <a:srgbClr val="ADC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3" name="Rectangle 133"/>
            <p:cNvSpPr>
              <a:spLocks noChangeArrowheads="1"/>
            </p:cNvSpPr>
            <p:nvPr/>
          </p:nvSpPr>
          <p:spPr bwMode="auto">
            <a:xfrm>
              <a:off x="10301288" y="2930525"/>
              <a:ext cx="430212" cy="171450"/>
            </a:xfrm>
            <a:prstGeom prst="rect">
              <a:avLst/>
            </a:prstGeom>
            <a:solidFill>
              <a:srgbClr val="91A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4" name="Rectangle 134"/>
            <p:cNvSpPr>
              <a:spLocks noChangeArrowheads="1"/>
            </p:cNvSpPr>
            <p:nvPr/>
          </p:nvSpPr>
          <p:spPr bwMode="auto">
            <a:xfrm>
              <a:off x="1790700" y="3101975"/>
              <a:ext cx="776287" cy="517525"/>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5" name="Rectangle 135"/>
            <p:cNvSpPr>
              <a:spLocks noChangeArrowheads="1"/>
            </p:cNvSpPr>
            <p:nvPr/>
          </p:nvSpPr>
          <p:spPr bwMode="auto">
            <a:xfrm>
              <a:off x="1888359" y="3173405"/>
              <a:ext cx="263469"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Orange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96" name="Rectangle 136"/>
            <p:cNvSpPr>
              <a:spLocks noChangeArrowheads="1"/>
            </p:cNvSpPr>
            <p:nvPr/>
          </p:nvSpPr>
          <p:spPr bwMode="auto">
            <a:xfrm>
              <a:off x="2566988" y="3101975"/>
              <a:ext cx="430212" cy="173038"/>
            </a:xfrm>
            <a:prstGeom prst="rect">
              <a:avLst/>
            </a:prstGeom>
            <a:solidFill>
              <a:srgbClr val="E26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7" name="Rectangle 137"/>
            <p:cNvSpPr>
              <a:spLocks noChangeArrowheads="1"/>
            </p:cNvSpPr>
            <p:nvPr/>
          </p:nvSpPr>
          <p:spPr bwMode="auto">
            <a:xfrm>
              <a:off x="2566988" y="3275013"/>
              <a:ext cx="430212" cy="173038"/>
            </a:xfrm>
            <a:prstGeom prst="rect">
              <a:avLst/>
            </a:prstGeom>
            <a:solidFill>
              <a:srgbClr val="BD360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8" name="Rectangle 138"/>
            <p:cNvSpPr>
              <a:spLocks noChangeArrowheads="1"/>
            </p:cNvSpPr>
            <p:nvPr/>
          </p:nvSpPr>
          <p:spPr bwMode="auto">
            <a:xfrm>
              <a:off x="2566988" y="3448050"/>
              <a:ext cx="430212" cy="171450"/>
            </a:xfrm>
            <a:prstGeom prst="rect">
              <a:avLst/>
            </a:prstGeom>
            <a:solidFill>
              <a:srgbClr val="9C28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9" name="Rectangle 139"/>
            <p:cNvSpPr>
              <a:spLocks noChangeArrowheads="1"/>
            </p:cNvSpPr>
            <p:nvPr/>
          </p:nvSpPr>
          <p:spPr bwMode="auto">
            <a:xfrm>
              <a:off x="3079750" y="3619500"/>
              <a:ext cx="776287" cy="5191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0" name="Rectangle 140"/>
            <p:cNvSpPr>
              <a:spLocks noChangeArrowheads="1"/>
            </p:cNvSpPr>
            <p:nvPr/>
          </p:nvSpPr>
          <p:spPr bwMode="auto">
            <a:xfrm>
              <a:off x="3179735" y="3690931"/>
              <a:ext cx="168329"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Dark</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01" name="Rectangle 141"/>
            <p:cNvSpPr>
              <a:spLocks noChangeArrowheads="1"/>
            </p:cNvSpPr>
            <p:nvPr/>
          </p:nvSpPr>
          <p:spPr bwMode="auto">
            <a:xfrm>
              <a:off x="3362536" y="3690931"/>
              <a:ext cx="48791"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R</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02" name="Rectangle 142"/>
            <p:cNvSpPr>
              <a:spLocks noChangeArrowheads="1"/>
            </p:cNvSpPr>
            <p:nvPr/>
          </p:nvSpPr>
          <p:spPr bwMode="auto">
            <a:xfrm>
              <a:off x="3407313" y="3690932"/>
              <a:ext cx="87823"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ed</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03" name="Rectangle 143"/>
            <p:cNvSpPr>
              <a:spLocks noChangeArrowheads="1"/>
            </p:cNvSpPr>
            <p:nvPr/>
          </p:nvSpPr>
          <p:spPr bwMode="auto">
            <a:xfrm>
              <a:off x="3856038" y="3619500"/>
              <a:ext cx="430212" cy="173038"/>
            </a:xfrm>
            <a:prstGeom prst="rect">
              <a:avLst/>
            </a:prstGeom>
            <a:solidFill>
              <a:srgbClr val="BE4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4" name="Rectangle 144"/>
            <p:cNvSpPr>
              <a:spLocks noChangeArrowheads="1"/>
            </p:cNvSpPr>
            <p:nvPr/>
          </p:nvSpPr>
          <p:spPr bwMode="auto">
            <a:xfrm>
              <a:off x="3856038" y="3792538"/>
              <a:ext cx="430212" cy="173038"/>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5" name="Rectangle 145"/>
            <p:cNvSpPr>
              <a:spLocks noChangeArrowheads="1"/>
            </p:cNvSpPr>
            <p:nvPr/>
          </p:nvSpPr>
          <p:spPr bwMode="auto">
            <a:xfrm>
              <a:off x="3856038" y="3965575"/>
              <a:ext cx="430212" cy="173038"/>
            </a:xfrm>
            <a:prstGeom prst="rect">
              <a:avLst/>
            </a:prstGeom>
            <a:solidFill>
              <a:srgbClr val="75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6" name="Rectangle 146"/>
            <p:cNvSpPr>
              <a:spLocks noChangeArrowheads="1"/>
            </p:cNvSpPr>
            <p:nvPr/>
          </p:nvSpPr>
          <p:spPr bwMode="auto">
            <a:xfrm>
              <a:off x="4368800" y="3619500"/>
              <a:ext cx="777875" cy="519113"/>
            </a:xfrm>
            <a:prstGeom prst="rect">
              <a:avLst/>
            </a:prstGeom>
            <a:solidFill>
              <a:srgbClr val="5C0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7" name="Rectangle 147"/>
            <p:cNvSpPr>
              <a:spLocks noChangeArrowheads="1"/>
            </p:cNvSpPr>
            <p:nvPr/>
          </p:nvSpPr>
          <p:spPr bwMode="auto">
            <a:xfrm>
              <a:off x="4461531" y="3690931"/>
              <a:ext cx="509863"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Dark Magenta</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08" name="Rectangle 148"/>
            <p:cNvSpPr>
              <a:spLocks noChangeArrowheads="1"/>
            </p:cNvSpPr>
            <p:nvPr/>
          </p:nvSpPr>
          <p:spPr bwMode="auto">
            <a:xfrm>
              <a:off x="5146675" y="3619500"/>
              <a:ext cx="428625" cy="173038"/>
            </a:xfrm>
            <a:prstGeom prst="rect">
              <a:avLst/>
            </a:prstGeom>
            <a:solidFill>
              <a:srgbClr val="854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9" name="Rectangle 149"/>
            <p:cNvSpPr>
              <a:spLocks noChangeArrowheads="1"/>
            </p:cNvSpPr>
            <p:nvPr/>
          </p:nvSpPr>
          <p:spPr bwMode="auto">
            <a:xfrm>
              <a:off x="5146675" y="3792538"/>
              <a:ext cx="428625" cy="173038"/>
            </a:xfrm>
            <a:prstGeom prst="rect">
              <a:avLst/>
            </a:prstGeom>
            <a:solidFill>
              <a:srgbClr val="4D00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0" name="Rectangle 150"/>
            <p:cNvSpPr>
              <a:spLocks noChangeArrowheads="1"/>
            </p:cNvSpPr>
            <p:nvPr/>
          </p:nvSpPr>
          <p:spPr bwMode="auto">
            <a:xfrm>
              <a:off x="5146675" y="3965575"/>
              <a:ext cx="428625" cy="173038"/>
            </a:xfrm>
            <a:prstGeom prst="rect">
              <a:avLst/>
            </a:prstGeom>
            <a:solidFill>
              <a:srgbClr val="3800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1" name="Rectangle 151"/>
            <p:cNvSpPr>
              <a:spLocks noChangeArrowheads="1"/>
            </p:cNvSpPr>
            <p:nvPr/>
          </p:nvSpPr>
          <p:spPr bwMode="auto">
            <a:xfrm>
              <a:off x="5656263" y="3619500"/>
              <a:ext cx="779462" cy="519113"/>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2" name="Rectangle 152"/>
            <p:cNvSpPr>
              <a:spLocks noChangeArrowheads="1"/>
            </p:cNvSpPr>
            <p:nvPr/>
          </p:nvSpPr>
          <p:spPr bwMode="auto">
            <a:xfrm>
              <a:off x="5752849" y="3690930"/>
              <a:ext cx="41960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Dark Purple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13" name="Rectangle 153"/>
            <p:cNvSpPr>
              <a:spLocks noChangeArrowheads="1"/>
            </p:cNvSpPr>
            <p:nvPr/>
          </p:nvSpPr>
          <p:spPr bwMode="auto">
            <a:xfrm>
              <a:off x="6435725" y="3619500"/>
              <a:ext cx="427037" cy="173038"/>
            </a:xfrm>
            <a:prstGeom prst="rect">
              <a:avLst/>
            </a:prstGeom>
            <a:solidFill>
              <a:srgbClr val="654F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4" name="Rectangle 154"/>
            <p:cNvSpPr>
              <a:spLocks noChangeArrowheads="1"/>
            </p:cNvSpPr>
            <p:nvPr/>
          </p:nvSpPr>
          <p:spPr bwMode="auto">
            <a:xfrm>
              <a:off x="6435725" y="3792538"/>
              <a:ext cx="427037" cy="173038"/>
            </a:xfrm>
            <a:prstGeom prst="rect">
              <a:avLst/>
            </a:prstGeom>
            <a:solidFill>
              <a:srgbClr val="2811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5" name="Rectangle 155"/>
            <p:cNvSpPr>
              <a:spLocks noChangeArrowheads="1"/>
            </p:cNvSpPr>
            <p:nvPr/>
          </p:nvSpPr>
          <p:spPr bwMode="auto">
            <a:xfrm>
              <a:off x="6435725" y="3965575"/>
              <a:ext cx="427037" cy="173038"/>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6" name="Rectangle 156"/>
            <p:cNvSpPr>
              <a:spLocks noChangeArrowheads="1"/>
            </p:cNvSpPr>
            <p:nvPr/>
          </p:nvSpPr>
          <p:spPr bwMode="auto">
            <a:xfrm>
              <a:off x="6945313" y="3619500"/>
              <a:ext cx="777875" cy="51911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7" name="Rectangle 157"/>
            <p:cNvSpPr>
              <a:spLocks noChangeArrowheads="1"/>
            </p:cNvSpPr>
            <p:nvPr/>
          </p:nvSpPr>
          <p:spPr bwMode="auto">
            <a:xfrm>
              <a:off x="7045136" y="3690931"/>
              <a:ext cx="314701"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Mid Blue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18" name="Rectangle 158"/>
            <p:cNvSpPr>
              <a:spLocks noChangeArrowheads="1"/>
            </p:cNvSpPr>
            <p:nvPr/>
          </p:nvSpPr>
          <p:spPr bwMode="auto">
            <a:xfrm>
              <a:off x="7723188" y="3619500"/>
              <a:ext cx="428625" cy="173038"/>
            </a:xfrm>
            <a:prstGeom prst="rect">
              <a:avLst/>
            </a:prstGeom>
            <a:solidFill>
              <a:srgbClr val="4052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9" name="Rectangle 159"/>
            <p:cNvSpPr>
              <a:spLocks noChangeArrowheads="1"/>
            </p:cNvSpPr>
            <p:nvPr/>
          </p:nvSpPr>
          <p:spPr bwMode="auto">
            <a:xfrm>
              <a:off x="7723188" y="3792538"/>
              <a:ext cx="428625" cy="173038"/>
            </a:xfrm>
            <a:prstGeom prst="rect">
              <a:avLst/>
            </a:prstGeom>
            <a:solidFill>
              <a:srgbClr val="0015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0" name="Rectangle 160"/>
            <p:cNvSpPr>
              <a:spLocks noChangeArrowheads="1"/>
            </p:cNvSpPr>
            <p:nvPr/>
          </p:nvSpPr>
          <p:spPr bwMode="auto">
            <a:xfrm>
              <a:off x="7723188" y="3965575"/>
              <a:ext cx="428625" cy="1730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1" name="Rectangle 161"/>
            <p:cNvSpPr>
              <a:spLocks noChangeArrowheads="1"/>
            </p:cNvSpPr>
            <p:nvPr/>
          </p:nvSpPr>
          <p:spPr bwMode="auto">
            <a:xfrm>
              <a:off x="8234363" y="3619500"/>
              <a:ext cx="777875" cy="519113"/>
            </a:xfrm>
            <a:prstGeom prst="rect">
              <a:avLst/>
            </a:prstGeom>
            <a:solidFill>
              <a:srgbClr val="004B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2" name="Rectangle 162"/>
            <p:cNvSpPr>
              <a:spLocks noChangeArrowheads="1"/>
            </p:cNvSpPr>
            <p:nvPr/>
          </p:nvSpPr>
          <p:spPr bwMode="auto">
            <a:xfrm>
              <a:off x="8334347" y="3690931"/>
              <a:ext cx="168329"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Dark</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23" name="Rectangle 163"/>
            <p:cNvSpPr>
              <a:spLocks noChangeArrowheads="1"/>
            </p:cNvSpPr>
            <p:nvPr/>
          </p:nvSpPr>
          <p:spPr bwMode="auto">
            <a:xfrm>
              <a:off x="8517208" y="3690932"/>
              <a:ext cx="4391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T</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24" name="Rectangle 164"/>
            <p:cNvSpPr>
              <a:spLocks noChangeArrowheads="1"/>
            </p:cNvSpPr>
            <p:nvPr/>
          </p:nvSpPr>
          <p:spPr bwMode="auto">
            <a:xfrm>
              <a:off x="8549050" y="3690931"/>
              <a:ext cx="10246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eal</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25" name="Rectangle 165"/>
            <p:cNvSpPr>
              <a:spLocks noChangeArrowheads="1"/>
            </p:cNvSpPr>
            <p:nvPr/>
          </p:nvSpPr>
          <p:spPr bwMode="auto">
            <a:xfrm>
              <a:off x="9012238" y="3619500"/>
              <a:ext cx="430212" cy="173038"/>
            </a:xfrm>
            <a:prstGeom prst="rect">
              <a:avLst/>
            </a:prstGeom>
            <a:solidFill>
              <a:srgbClr val="4078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6" name="Rectangle 166"/>
            <p:cNvSpPr>
              <a:spLocks noChangeArrowheads="1"/>
            </p:cNvSpPr>
            <p:nvPr/>
          </p:nvSpPr>
          <p:spPr bwMode="auto">
            <a:xfrm>
              <a:off x="9012238" y="3792538"/>
              <a:ext cx="430212" cy="173038"/>
            </a:xfrm>
            <a:prstGeom prst="rect">
              <a:avLst/>
            </a:prstGeom>
            <a:solidFill>
              <a:srgbClr val="003D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7" name="Rectangle 167"/>
            <p:cNvSpPr>
              <a:spLocks noChangeArrowheads="1"/>
            </p:cNvSpPr>
            <p:nvPr/>
          </p:nvSpPr>
          <p:spPr bwMode="auto">
            <a:xfrm>
              <a:off x="9012238" y="3965575"/>
              <a:ext cx="430212" cy="173038"/>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8" name="Rectangle 168"/>
            <p:cNvSpPr>
              <a:spLocks noChangeArrowheads="1"/>
            </p:cNvSpPr>
            <p:nvPr/>
          </p:nvSpPr>
          <p:spPr bwMode="auto">
            <a:xfrm>
              <a:off x="9525000" y="3619500"/>
              <a:ext cx="776287" cy="519113"/>
            </a:xfrm>
            <a:prstGeom prst="rect">
              <a:avLst/>
            </a:prstGeom>
            <a:solidFill>
              <a:srgbClr val="004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9" name="Rectangle 169"/>
            <p:cNvSpPr>
              <a:spLocks noChangeArrowheads="1"/>
            </p:cNvSpPr>
            <p:nvPr/>
          </p:nvSpPr>
          <p:spPr bwMode="auto">
            <a:xfrm>
              <a:off x="9620510" y="3690931"/>
              <a:ext cx="243953"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Dark G</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30" name="Rectangle 170"/>
            <p:cNvSpPr>
              <a:spLocks noChangeArrowheads="1"/>
            </p:cNvSpPr>
            <p:nvPr/>
          </p:nvSpPr>
          <p:spPr bwMode="auto">
            <a:xfrm>
              <a:off x="9860406" y="3690931"/>
              <a:ext cx="29274"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r</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31" name="Rectangle 171"/>
            <p:cNvSpPr>
              <a:spLocks noChangeArrowheads="1"/>
            </p:cNvSpPr>
            <p:nvPr/>
          </p:nvSpPr>
          <p:spPr bwMode="auto">
            <a:xfrm>
              <a:off x="9885006" y="3690932"/>
              <a:ext cx="129297"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FFFFFF"/>
                  </a:solidFill>
                  <a:effectLst/>
                  <a:latin typeface="Segoe UI Semibold" panose="020B0702040204020203" pitchFamily="34" charset="0"/>
                </a:rPr>
                <a:t>een</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32" name="Rectangle 172"/>
            <p:cNvSpPr>
              <a:spLocks noChangeArrowheads="1"/>
            </p:cNvSpPr>
            <p:nvPr/>
          </p:nvSpPr>
          <p:spPr bwMode="auto">
            <a:xfrm>
              <a:off x="10301288" y="3619500"/>
              <a:ext cx="430212" cy="173038"/>
            </a:xfrm>
            <a:prstGeom prst="rect">
              <a:avLst/>
            </a:prstGeom>
            <a:solidFill>
              <a:srgbClr val="4078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3" name="Rectangle 173"/>
            <p:cNvSpPr>
              <a:spLocks noChangeArrowheads="1"/>
            </p:cNvSpPr>
            <p:nvPr/>
          </p:nvSpPr>
          <p:spPr bwMode="auto">
            <a:xfrm>
              <a:off x="10301288" y="3792538"/>
              <a:ext cx="430212" cy="173038"/>
            </a:xfrm>
            <a:prstGeom prst="rect">
              <a:avLst/>
            </a:prstGeom>
            <a:solidFill>
              <a:srgbClr val="003C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4" name="Rectangle 174"/>
            <p:cNvSpPr>
              <a:spLocks noChangeArrowheads="1"/>
            </p:cNvSpPr>
            <p:nvPr/>
          </p:nvSpPr>
          <p:spPr bwMode="auto">
            <a:xfrm>
              <a:off x="10301288" y="3965575"/>
              <a:ext cx="430212" cy="173038"/>
            </a:xfrm>
            <a:prstGeom prst="rect">
              <a:avLst/>
            </a:prstGeom>
            <a:solidFill>
              <a:srgbClr val="00240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135" name="Group 134"/>
          <p:cNvGrpSpPr/>
          <p:nvPr userDrawn="1"/>
        </p:nvGrpSpPr>
        <p:grpSpPr>
          <a:xfrm rot="5400000">
            <a:off x="12139322" y="117991"/>
            <a:ext cx="1136468" cy="900489"/>
            <a:chOff x="1088571" y="-330857"/>
            <a:chExt cx="2434772" cy="1720191"/>
          </a:xfrm>
        </p:grpSpPr>
        <p:sp>
          <p:nvSpPr>
            <p:cNvPr id="136" name="TextBox 135"/>
            <p:cNvSpPr txBox="1"/>
            <p:nvPr/>
          </p:nvSpPr>
          <p:spPr>
            <a:xfrm>
              <a:off x="1088571" y="-330857"/>
              <a:ext cx="1386114" cy="860655"/>
            </a:xfrm>
            <a:prstGeom prst="rect">
              <a:avLst/>
            </a:prstGeom>
            <a:solidFill>
              <a:srgbClr val="D83B01"/>
            </a:solidFill>
          </p:spPr>
          <p:txBody>
            <a:bodyPr wrap="square" lIns="45720" tIns="45720" rIns="9144" bIns="45720" rtlCol="0">
              <a:noAutofit/>
            </a:bodyPr>
            <a:lstStyle/>
            <a:p>
              <a:r>
                <a:rPr lang="en-US" sz="500" b="1"/>
                <a:t>Primary color</a:t>
              </a:r>
            </a:p>
            <a:p>
              <a:r>
                <a:rPr lang="en-US" sz="500" b="1"/>
                <a:t>Orange</a:t>
              </a:r>
              <a:endParaRPr lang="en-US" sz="500"/>
            </a:p>
          </p:txBody>
        </p:sp>
        <p:sp>
          <p:nvSpPr>
            <p:cNvPr id="137" name="TextBox 136"/>
            <p:cNvSpPr txBox="1"/>
            <p:nvPr/>
          </p:nvSpPr>
          <p:spPr>
            <a:xfrm>
              <a:off x="1088571" y="529798"/>
              <a:ext cx="1386114" cy="859536"/>
            </a:xfrm>
            <a:prstGeom prst="rect">
              <a:avLst/>
            </a:prstGeom>
            <a:solidFill>
              <a:srgbClr val="FFFFFF"/>
            </a:solidFill>
          </p:spPr>
          <p:txBody>
            <a:bodyPr wrap="square" lIns="45720" tIns="45720" rIns="9144" bIns="45720" rtlCol="0">
              <a:noAutofit/>
            </a:bodyPr>
            <a:lstStyle/>
            <a:p>
              <a:r>
                <a:rPr lang="en-US" sz="500" b="1">
                  <a:solidFill>
                    <a:srgbClr val="2E2E2E"/>
                  </a:solidFill>
                  <a:latin typeface="Segoe Pro"/>
                </a:rPr>
                <a:t>Primary neutral</a:t>
              </a:r>
            </a:p>
            <a:p>
              <a:r>
                <a:rPr lang="en-US" sz="500" b="1">
                  <a:solidFill>
                    <a:srgbClr val="2E2E2E"/>
                  </a:solidFill>
                  <a:latin typeface="Segoe Pro"/>
                </a:rPr>
                <a:t>White</a:t>
              </a:r>
              <a:endParaRPr lang="en-US" sz="500">
                <a:solidFill>
                  <a:srgbClr val="2E2E2E"/>
                </a:solidFill>
                <a:latin typeface="Segoe Pro"/>
              </a:endParaRPr>
            </a:p>
          </p:txBody>
        </p:sp>
        <p:sp>
          <p:nvSpPr>
            <p:cNvPr id="138" name="TextBox 137"/>
            <p:cNvSpPr txBox="1"/>
            <p:nvPr/>
          </p:nvSpPr>
          <p:spPr>
            <a:xfrm>
              <a:off x="2474686" y="-330857"/>
              <a:ext cx="1048657" cy="430887"/>
            </a:xfrm>
            <a:prstGeom prst="rect">
              <a:avLst/>
            </a:prstGeom>
            <a:solidFill>
              <a:srgbClr val="000000"/>
            </a:solidFill>
          </p:spPr>
          <p:txBody>
            <a:bodyPr wrap="square" lIns="45720" tIns="45720" rIns="9144" bIns="45720" rtlCol="0">
              <a:noAutofit/>
            </a:bodyPr>
            <a:lstStyle/>
            <a:p>
              <a:r>
                <a:rPr lang="en-US" sz="500" b="1">
                  <a:solidFill>
                    <a:srgbClr val="FFFFFF"/>
                  </a:solidFill>
                  <a:latin typeface="Segoe Pro"/>
                </a:rPr>
                <a:t>Rich black</a:t>
              </a:r>
              <a:endParaRPr lang="en-US" sz="500">
                <a:solidFill>
                  <a:srgbClr val="FFFFFF"/>
                </a:solidFill>
                <a:latin typeface="Segoe Pro"/>
              </a:endParaRPr>
            </a:p>
          </p:txBody>
        </p:sp>
        <p:sp>
          <p:nvSpPr>
            <p:cNvPr id="139" name="TextBox 138"/>
            <p:cNvSpPr txBox="1"/>
            <p:nvPr/>
          </p:nvSpPr>
          <p:spPr>
            <a:xfrm>
              <a:off x="2474686" y="100030"/>
              <a:ext cx="1048657" cy="429768"/>
            </a:xfrm>
            <a:prstGeom prst="rect">
              <a:avLst/>
            </a:prstGeom>
            <a:solidFill>
              <a:srgbClr val="2F2F2F"/>
            </a:solidFill>
          </p:spPr>
          <p:txBody>
            <a:bodyPr wrap="square" lIns="45720" tIns="45720" rIns="9144" bIns="45720" rtlCol="0">
              <a:noAutofit/>
            </a:bodyPr>
            <a:lstStyle/>
            <a:p>
              <a:r>
                <a:rPr lang="en-US" sz="500" b="1">
                  <a:solidFill>
                    <a:srgbClr val="FFFFFF"/>
                  </a:solidFill>
                  <a:latin typeface="Segoe Pro"/>
                </a:rPr>
                <a:t>Screen gray</a:t>
              </a:r>
              <a:endParaRPr lang="en-US" sz="500">
                <a:solidFill>
                  <a:srgbClr val="FFFFFF"/>
                </a:solidFill>
                <a:latin typeface="Segoe Pro"/>
              </a:endParaRPr>
            </a:p>
          </p:txBody>
        </p:sp>
        <p:sp>
          <p:nvSpPr>
            <p:cNvPr id="140" name="TextBox 139"/>
            <p:cNvSpPr txBox="1"/>
            <p:nvPr/>
          </p:nvSpPr>
          <p:spPr>
            <a:xfrm>
              <a:off x="2474685" y="529798"/>
              <a:ext cx="1048658" cy="429768"/>
            </a:xfrm>
            <a:prstGeom prst="rect">
              <a:avLst/>
            </a:prstGeom>
            <a:solidFill>
              <a:srgbClr val="D2D2D2"/>
            </a:solidFill>
          </p:spPr>
          <p:txBody>
            <a:bodyPr wrap="square" lIns="45720" tIns="45720" rIns="9144" bIns="45720" rtlCol="0">
              <a:noAutofit/>
            </a:bodyPr>
            <a:lstStyle/>
            <a:p>
              <a:r>
                <a:rPr lang="en-US" sz="500" b="1">
                  <a:solidFill>
                    <a:srgbClr val="2E2E2E"/>
                  </a:solidFill>
                  <a:latin typeface="Segoe Pro"/>
                </a:rPr>
                <a:t>Gray</a:t>
              </a:r>
              <a:endParaRPr lang="en-US" sz="500">
                <a:solidFill>
                  <a:srgbClr val="2E2E2E"/>
                </a:solidFill>
                <a:latin typeface="Segoe Pro"/>
              </a:endParaRPr>
            </a:p>
          </p:txBody>
        </p:sp>
        <p:sp>
          <p:nvSpPr>
            <p:cNvPr id="141" name="TextBox 140"/>
            <p:cNvSpPr txBox="1"/>
            <p:nvPr/>
          </p:nvSpPr>
          <p:spPr>
            <a:xfrm>
              <a:off x="2474685" y="959566"/>
              <a:ext cx="1048658" cy="429768"/>
            </a:xfrm>
            <a:prstGeom prst="rect">
              <a:avLst/>
            </a:prstGeom>
            <a:solidFill>
              <a:srgbClr val="E6E6E6"/>
            </a:solidFill>
          </p:spPr>
          <p:txBody>
            <a:bodyPr wrap="square" lIns="45720" tIns="45720" rIns="9144" bIns="45720" rtlCol="0">
              <a:noAutofit/>
            </a:bodyPr>
            <a:lstStyle/>
            <a:p>
              <a:r>
                <a:rPr lang="en-US" sz="500" b="1">
                  <a:solidFill>
                    <a:srgbClr val="2E2E2E"/>
                  </a:solidFill>
                  <a:latin typeface="Segoe Pro"/>
                </a:rPr>
                <a:t>Light gray </a:t>
              </a:r>
              <a:endParaRPr lang="en-US" sz="500">
                <a:solidFill>
                  <a:srgbClr val="2E2E2E"/>
                </a:solidFill>
                <a:latin typeface="Segoe Pro"/>
              </a:endParaRPr>
            </a:p>
          </p:txBody>
        </p:sp>
      </p:grpSp>
    </p:spTree>
    <p:extLst>
      <p:ext uri="{BB962C8B-B14F-4D97-AF65-F5344CB8AC3E}">
        <p14:creationId xmlns:p14="http://schemas.microsoft.com/office/powerpoint/2010/main" val="344983228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099" y="417512"/>
            <a:ext cx="11353802" cy="78898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19100" y="1409700"/>
            <a:ext cx="11353800" cy="488950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37299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p:titleStyle>
    <p:bodyStyle>
      <a:lvl1pPr marL="200025" marR="0" indent="-200025" algn="l" defTabSz="914367"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93">
          <p15:clr>
            <a:srgbClr val="5ACBF0"/>
          </p15:clr>
        </p15:guide>
        <p15:guide id="3" pos="750">
          <p15:clr>
            <a:srgbClr val="5ACBF0"/>
          </p15:clr>
        </p15:guide>
        <p15:guide id="4" pos="1412">
          <p15:clr>
            <a:srgbClr val="5ACBF0"/>
          </p15:clr>
        </p15:guide>
        <p15:guide id="5" pos="2076">
          <p15:clr>
            <a:srgbClr val="5ACBF0"/>
          </p15:clr>
        </p15:guide>
        <p15:guide id="6" pos="2736">
          <p15:clr>
            <a:srgbClr val="5ACBF0"/>
          </p15:clr>
        </p15:guide>
        <p15:guide id="7" pos="3396">
          <p15:clr>
            <a:srgbClr val="5ACBF0"/>
          </p15:clr>
        </p15:guide>
        <p15:guide id="8" pos="4056">
          <p15:clr>
            <a:srgbClr val="5ACBF0"/>
          </p15:clr>
        </p15:guide>
        <p15:guide id="9" pos="4722">
          <p15:clr>
            <a:srgbClr val="5ACBF0"/>
          </p15:clr>
        </p15:guide>
        <p15:guide id="10" pos="5382">
          <p15:clr>
            <a:srgbClr val="5ACBF0"/>
          </p15:clr>
        </p15:guide>
        <p15:guide id="11" pos="6054">
          <p15:clr>
            <a:srgbClr val="5ACBF0"/>
          </p15:clr>
        </p15:guide>
        <p15:guide id="12" pos="6708">
          <p15:clr>
            <a:srgbClr val="5ACBF0"/>
          </p15:clr>
        </p15:guide>
        <p15:guide id="13" pos="7380">
          <p15:clr>
            <a:srgbClr val="5ACBF0"/>
          </p15:clr>
        </p15:guide>
        <p15:guide id="16" pos="264">
          <p15:clr>
            <a:srgbClr val="C35EA4"/>
          </p15:clr>
        </p15:guide>
        <p15:guide id="17" pos="7416">
          <p15:clr>
            <a:srgbClr val="C35EA4"/>
          </p15:clr>
        </p15:guide>
        <p15:guide id="18" orient="horz" pos="1368">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63">
          <p15:clr>
            <a:srgbClr val="C35EA4"/>
          </p15:clr>
        </p15:guide>
        <p15:guide id="26" orient="horz" pos="4104">
          <p15:clr>
            <a:srgbClr val="C35EA4"/>
          </p15:clr>
        </p15:guide>
        <p15:guide id="27" orient="horz" pos="760">
          <p15:clr>
            <a:srgbClr val="C35EA4"/>
          </p15:clr>
        </p15:guide>
        <p15:guide id="28" orient="horz" pos="888">
          <p15:clr>
            <a:srgbClr val="C35EA4"/>
          </p15:clr>
        </p15:guide>
        <p15:guide id="29" orient="horz" pos="3968">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656145"/>
            <a:ext cx="11018520" cy="14527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620620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ts val="1200"/>
        </a:spcBef>
        <a:spcAft>
          <a:spcPts val="0"/>
        </a:spcAft>
        <a:buClr>
          <a:schemeClr val="accent1"/>
        </a:buClr>
        <a:buSzPct val="90000"/>
        <a:buFont typeface="Arial" panose="020B0604020202020204" pitchFamily="34" charset="0"/>
        <a:buChar char="•"/>
        <a:tabLst/>
        <a:defRPr sz="20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8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392">
          <p15:clr>
            <a:srgbClr val="C35EA4"/>
          </p15:clr>
        </p15:guide>
        <p15:guide id="25" orient="horz" pos="288">
          <p15:clr>
            <a:srgbClr val="C35EA4"/>
          </p15:clr>
        </p15:guide>
        <p15:guide id="26" orient="horz" pos="4032">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708993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4122" r:id="rId22"/>
    <p:sldLayoutId id="2147484123" r:id="rId2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412514585"/>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 id="2147483873" r:id="rId39"/>
    <p:sldLayoutId id="2147483874" r:id="rId40"/>
    <p:sldLayoutId id="2147483875" r:id="rId41"/>
    <p:sldLayoutId id="2147483876" r:id="rId42"/>
    <p:sldLayoutId id="2147483877" r:id="rId43"/>
    <p:sldLayoutId id="2147483878" r:id="rId44"/>
    <p:sldLayoutId id="2147483879" r:id="rId45"/>
    <p:sldLayoutId id="2147483880" r:id="rId46"/>
    <p:sldLayoutId id="2147483881" r:id="rId47"/>
    <p:sldLayoutId id="2147483882" r:id="rId48"/>
    <p:sldLayoutId id="2147483883" r:id="rId49"/>
    <p:sldLayoutId id="2147483884" r:id="rId50"/>
    <p:sldLayoutId id="2147483885" r:id="rId51"/>
    <p:sldLayoutId id="2147483886" r:id="rId52"/>
    <p:sldLayoutId id="2147483887" r:id="rId53"/>
    <p:sldLayoutId id="2147483888" r:id="rId54"/>
    <p:sldLayoutId id="2147483889"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xml"/><Relationship Id="rId1" Type="http://schemas.openxmlformats.org/officeDocument/2006/relationships/slideLayout" Target="../slideLayouts/slideLayout222.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5.png"/><Relationship Id="rId1" Type="http://schemas.openxmlformats.org/officeDocument/2006/relationships/slideLayout" Target="../slideLayouts/slideLayout129.xml"/><Relationship Id="rId4" Type="http://schemas.openxmlformats.org/officeDocument/2006/relationships/image" Target="../media/image78.svg"/></Relationships>
</file>

<file path=ppt/slides/_rels/slide1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6.xml"/><Relationship Id="rId1" Type="http://schemas.openxmlformats.org/officeDocument/2006/relationships/slideLayout" Target="../slideLayouts/slideLayout149.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jpeg"/><Relationship Id="rId4" Type="http://schemas.openxmlformats.org/officeDocument/2006/relationships/image" Target="../media/image99.svg"/><Relationship Id="rId9" Type="http://schemas.openxmlformats.org/officeDocument/2006/relationships/image" Target="../media/image104.svg"/></Relationships>
</file>

<file path=ppt/slides/_rels/slide12.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29.xml"/><Relationship Id="rId5" Type="http://schemas.openxmlformats.org/officeDocument/2006/relationships/image" Target="../media/image104.sv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5.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29.xml"/></Relationships>
</file>

<file path=ppt/slides/_rels/slide16.xml.rels><?xml version="1.0" encoding="UTF-8" standalone="yes"?>
<Relationships xmlns="http://schemas.openxmlformats.org/package/2006/relationships"><Relationship Id="rId8" Type="http://schemas.openxmlformats.org/officeDocument/2006/relationships/image" Target="../media/image112.jpeg"/><Relationship Id="rId13" Type="http://schemas.openxmlformats.org/officeDocument/2006/relationships/image" Target="../media/image115.png"/><Relationship Id="rId3" Type="http://schemas.openxmlformats.org/officeDocument/2006/relationships/image" Target="../media/image98.png"/><Relationship Id="rId7" Type="http://schemas.openxmlformats.org/officeDocument/2006/relationships/image" Target="../media/image111.png"/><Relationship Id="rId12" Type="http://schemas.openxmlformats.org/officeDocument/2006/relationships/image" Target="../media/image78.svg"/><Relationship Id="rId2" Type="http://schemas.openxmlformats.org/officeDocument/2006/relationships/image" Target="../media/image108.png"/><Relationship Id="rId1" Type="http://schemas.openxmlformats.org/officeDocument/2006/relationships/slideLayout" Target="../slideLayouts/slideLayout165.xml"/><Relationship Id="rId6" Type="http://schemas.openxmlformats.org/officeDocument/2006/relationships/image" Target="../media/image110.png"/><Relationship Id="rId11" Type="http://schemas.openxmlformats.org/officeDocument/2006/relationships/image" Target="../media/image77.png"/><Relationship Id="rId5" Type="http://schemas.openxmlformats.org/officeDocument/2006/relationships/image" Target="../media/image109.png"/><Relationship Id="rId15" Type="http://schemas.openxmlformats.org/officeDocument/2006/relationships/image" Target="../media/image117.jpeg"/><Relationship Id="rId10" Type="http://schemas.openxmlformats.org/officeDocument/2006/relationships/image" Target="../media/image114.jpeg"/><Relationship Id="rId4" Type="http://schemas.openxmlformats.org/officeDocument/2006/relationships/image" Target="../media/image99.svg"/><Relationship Id="rId9" Type="http://schemas.openxmlformats.org/officeDocument/2006/relationships/image" Target="../media/image113.jpeg"/><Relationship Id="rId14" Type="http://schemas.openxmlformats.org/officeDocument/2006/relationships/image" Target="../media/image116.sv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18.png"/><Relationship Id="rId1" Type="http://schemas.openxmlformats.org/officeDocument/2006/relationships/slideLayout" Target="../slideLayouts/slideLayout165.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78.svg"/></Relationships>
</file>

<file path=ppt/slides/_rels/slide18.xml.rels><?xml version="1.0" encoding="UTF-8" standalone="yes"?>
<Relationships xmlns="http://schemas.openxmlformats.org/package/2006/relationships"><Relationship Id="rId3" Type="http://schemas.openxmlformats.org/officeDocument/2006/relationships/hyperlink" Target="https://aka.ms/sqlserver2022" TargetMode="External"/><Relationship Id="rId2" Type="http://schemas.openxmlformats.org/officeDocument/2006/relationships/notesSlide" Target="../notesSlides/notesSlide7.xml"/><Relationship Id="rId1" Type="http://schemas.openxmlformats.org/officeDocument/2006/relationships/slideLayout" Target="../slideLayouts/slideLayout149.xml"/><Relationship Id="rId5" Type="http://schemas.openxmlformats.org/officeDocument/2006/relationships/hyperlink" Target="http://aka.ms/dataexposed-sqlserver2022" TargetMode="External"/><Relationship Id="rId4" Type="http://schemas.openxmlformats.org/officeDocument/2006/relationships/hyperlink" Target="https://aka.ms/sql22downloa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image" Target="../media/image68.jpeg"/><Relationship Id="rId1" Type="http://schemas.openxmlformats.org/officeDocument/2006/relationships/slideLayout" Target="../slideLayouts/slideLayout6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9" Type="http://schemas.openxmlformats.org/officeDocument/2006/relationships/image" Target="../media/image7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4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2.png"/><Relationship Id="rId3" Type="http://schemas.openxmlformats.org/officeDocument/2006/relationships/image" Target="../media/image77.png"/><Relationship Id="rId7" Type="http://schemas.openxmlformats.org/officeDocument/2006/relationships/image" Target="../media/image87.png"/><Relationship Id="rId12" Type="http://schemas.openxmlformats.org/officeDocument/2006/relationships/image" Target="../media/image122.svg"/><Relationship Id="rId2" Type="http://schemas.openxmlformats.org/officeDocument/2006/relationships/notesSlide" Target="../notesSlides/notesSlide9.xml"/><Relationship Id="rId1" Type="http://schemas.openxmlformats.org/officeDocument/2006/relationships/slideLayout" Target="../slideLayouts/slideLayout146.xml"/><Relationship Id="rId6" Type="http://schemas.openxmlformats.org/officeDocument/2006/relationships/image" Target="../media/image89.svg"/><Relationship Id="rId11" Type="http://schemas.openxmlformats.org/officeDocument/2006/relationships/image" Target="../media/image121.png"/><Relationship Id="rId5" Type="http://schemas.openxmlformats.org/officeDocument/2006/relationships/image" Target="../media/image88.png"/><Relationship Id="rId15" Type="http://schemas.openxmlformats.org/officeDocument/2006/relationships/image" Target="../media/image97.png"/><Relationship Id="rId10" Type="http://schemas.openxmlformats.org/officeDocument/2006/relationships/image" Target="../media/image91.svg"/><Relationship Id="rId4" Type="http://schemas.openxmlformats.org/officeDocument/2006/relationships/image" Target="../media/image78.svg"/><Relationship Id="rId9" Type="http://schemas.openxmlformats.org/officeDocument/2006/relationships/image" Target="../media/image90.png"/><Relationship Id="rId14" Type="http://schemas.openxmlformats.org/officeDocument/2006/relationships/image" Target="../media/image93.sv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6.xml"/><Relationship Id="rId5" Type="http://schemas.openxmlformats.org/officeDocument/2006/relationships/image" Target="../media/image78.sv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146.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7.sv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149.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jpeg"/><Relationship Id="rId4" Type="http://schemas.openxmlformats.org/officeDocument/2006/relationships/image" Target="../media/image99.svg"/><Relationship Id="rId9" Type="http://schemas.openxmlformats.org/officeDocument/2006/relationships/image" Target="../media/image104.svg"/></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232.xml"/><Relationship Id="rId4" Type="http://schemas.openxmlformats.org/officeDocument/2006/relationships/image" Target="../media/image9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2.xml"/></Relationships>
</file>

<file path=ppt/slides/_rels/slide3.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74.jpeg"/><Relationship Id="rId7" Type="http://schemas.openxmlformats.org/officeDocument/2006/relationships/image" Target="../media/image69.jpeg"/><Relationship Id="rId2" Type="http://schemas.openxmlformats.org/officeDocument/2006/relationships/image" Target="../media/image75.jpeg"/><Relationship Id="rId1" Type="http://schemas.openxmlformats.org/officeDocument/2006/relationships/slideLayout" Target="../slideLayouts/slideLayout46.xml"/><Relationship Id="rId6" Type="http://schemas.openxmlformats.org/officeDocument/2006/relationships/image" Target="../media/image68.jpeg"/><Relationship Id="rId5" Type="http://schemas.openxmlformats.org/officeDocument/2006/relationships/image" Target="../media/image72.jpeg"/><Relationship Id="rId4" Type="http://schemas.openxmlformats.org/officeDocument/2006/relationships/image" Target="../media/image73.jpeg"/><Relationship Id="rId9" Type="http://schemas.openxmlformats.org/officeDocument/2006/relationships/image" Target="../media/image71.jpeg"/></Relationships>
</file>

<file path=ppt/slides/_rels/slide3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78.svg"/><Relationship Id="rId3" Type="http://schemas.openxmlformats.org/officeDocument/2006/relationships/image" Target="../media/image108.png"/><Relationship Id="rId7" Type="http://schemas.openxmlformats.org/officeDocument/2006/relationships/image" Target="../media/image110.png"/><Relationship Id="rId12" Type="http://schemas.openxmlformats.org/officeDocument/2006/relationships/image" Target="../media/image77.png"/><Relationship Id="rId2" Type="http://schemas.openxmlformats.org/officeDocument/2006/relationships/notesSlide" Target="../notesSlides/notesSlide16.xml"/><Relationship Id="rId16" Type="http://schemas.openxmlformats.org/officeDocument/2006/relationships/image" Target="../media/image117.jpeg"/><Relationship Id="rId1" Type="http://schemas.openxmlformats.org/officeDocument/2006/relationships/slideLayout" Target="../slideLayouts/slideLayout149.xml"/><Relationship Id="rId6" Type="http://schemas.openxmlformats.org/officeDocument/2006/relationships/image" Target="../media/image109.png"/><Relationship Id="rId11" Type="http://schemas.openxmlformats.org/officeDocument/2006/relationships/image" Target="../media/image114.jpeg"/><Relationship Id="rId5" Type="http://schemas.openxmlformats.org/officeDocument/2006/relationships/image" Target="../media/image99.svg"/><Relationship Id="rId15" Type="http://schemas.openxmlformats.org/officeDocument/2006/relationships/image" Target="../media/image116.svg"/><Relationship Id="rId10" Type="http://schemas.openxmlformats.org/officeDocument/2006/relationships/image" Target="../media/image113.jpeg"/><Relationship Id="rId4" Type="http://schemas.openxmlformats.org/officeDocument/2006/relationships/image" Target="../media/image98.png"/><Relationship Id="rId9" Type="http://schemas.openxmlformats.org/officeDocument/2006/relationships/image" Target="../media/image124.jpeg"/><Relationship Id="rId14" Type="http://schemas.openxmlformats.org/officeDocument/2006/relationships/image" Target="../media/image115.png"/></Relationships>
</file>

<file path=ppt/slides/_rels/slide31.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0.svg"/><Relationship Id="rId2" Type="http://schemas.openxmlformats.org/officeDocument/2006/relationships/notesSlide" Target="../notesSlides/notesSlide17.xml"/><Relationship Id="rId1" Type="http://schemas.openxmlformats.org/officeDocument/2006/relationships/slideLayout" Target="../slideLayouts/slideLayout232.xml"/><Relationship Id="rId6" Type="http://schemas.openxmlformats.org/officeDocument/2006/relationships/image" Target="../media/image119.png"/><Relationship Id="rId5" Type="http://schemas.openxmlformats.org/officeDocument/2006/relationships/image" Target="../media/image78.sv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hyperlink" Target="http://www.tpc.org/3331" TargetMode="External"/><Relationship Id="rId3" Type="http://schemas.openxmlformats.org/officeDocument/2006/relationships/chart" Target="../charts/chart2.xml"/><Relationship Id="rId7" Type="http://schemas.openxmlformats.org/officeDocument/2006/relationships/hyperlink" Target="http://www.tpc.org/4081" TargetMode="External"/><Relationship Id="rId2" Type="http://schemas.openxmlformats.org/officeDocument/2006/relationships/notesSlide" Target="../notesSlides/notesSlide18.xml"/><Relationship Id="rId1" Type="http://schemas.openxmlformats.org/officeDocument/2006/relationships/slideLayout" Target="../slideLayouts/slideLayout119.xml"/><Relationship Id="rId6" Type="http://schemas.openxmlformats.org/officeDocument/2006/relationships/image" Target="../media/image127.png"/><Relationship Id="rId5" Type="http://schemas.openxmlformats.org/officeDocument/2006/relationships/image" Target="../media/image126.emf"/><Relationship Id="rId10" Type="http://schemas.openxmlformats.org/officeDocument/2006/relationships/hyperlink" Target="http://www.tpc.org/3337" TargetMode="External"/><Relationship Id="rId4" Type="http://schemas.openxmlformats.org/officeDocument/2006/relationships/image" Target="../media/image125.png"/><Relationship Id="rId9" Type="http://schemas.openxmlformats.org/officeDocument/2006/relationships/hyperlink" Target="http://www.tpc.org/3336"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9.xml"/><Relationship Id="rId1" Type="http://schemas.openxmlformats.org/officeDocument/2006/relationships/slideLayout" Target="../slideLayouts/slideLayout222.xml"/><Relationship Id="rId4" Type="http://schemas.openxmlformats.org/officeDocument/2006/relationships/image" Target="../media/image128.png"/></Relationships>
</file>

<file path=ppt/slides/_rels/slide34.xml.rels><?xml version="1.0" encoding="UTF-8" standalone="yes"?>
<Relationships xmlns="http://schemas.openxmlformats.org/package/2006/relationships"><Relationship Id="rId3" Type="http://schemas.openxmlformats.org/officeDocument/2006/relationships/hyperlink" Target="https://www.intel.com/content/www/us/en/architecture-and-technology/intel-quick-assist-technology-overview.html" TargetMode="External"/><Relationship Id="rId2" Type="http://schemas.openxmlformats.org/officeDocument/2006/relationships/notesSlide" Target="../notesSlides/notesSlide20.xml"/><Relationship Id="rId1" Type="http://schemas.openxmlformats.org/officeDocument/2006/relationships/slideLayout" Target="../slideLayouts/slideLayout145.xml"/><Relationship Id="rId4" Type="http://schemas.openxmlformats.org/officeDocument/2006/relationships/image" Target="../media/image129.png"/></Relationships>
</file>

<file path=ppt/slides/_rels/slide35.xml.rels><?xml version="1.0" encoding="UTF-8" standalone="yes"?>
<Relationships xmlns="http://schemas.openxmlformats.org/package/2006/relationships"><Relationship Id="rId3" Type="http://schemas.openxmlformats.org/officeDocument/2006/relationships/hyperlink" Target="http://www.intel.com/PerformanceIndex" TargetMode="External"/><Relationship Id="rId2" Type="http://schemas.openxmlformats.org/officeDocument/2006/relationships/notesSlide" Target="../notesSlides/notesSlide21.xml"/><Relationship Id="rId1" Type="http://schemas.openxmlformats.org/officeDocument/2006/relationships/slideLayout" Target="../slideLayouts/slideLayout16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hyperlink" Target="https://software.intel.com/articles/optimization-notice"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42.xml"/></Relationships>
</file>

<file path=ppt/slides/_rels/slide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xml"/><Relationship Id="rId1" Type="http://schemas.openxmlformats.org/officeDocument/2006/relationships/slideLayout" Target="../slideLayouts/slideLayout563.xml"/></Relationships>
</file>

<file path=ppt/slides/_rels/slide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xml"/><Relationship Id="rId1" Type="http://schemas.openxmlformats.org/officeDocument/2006/relationships/slideLayout" Target="../slideLayouts/slideLayout563.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149.xml"/><Relationship Id="rId4" Type="http://schemas.openxmlformats.org/officeDocument/2006/relationships/image" Target="../media/image78.svg"/></Relationships>
</file>

<file path=ppt/slides/_rels/slide7.xml.rels><?xml version="1.0" encoding="UTF-8" standalone="yes"?>
<Relationships xmlns="http://schemas.openxmlformats.org/package/2006/relationships"><Relationship Id="rId8" Type="http://schemas.openxmlformats.org/officeDocument/2006/relationships/hyperlink" Target="https://nam06.safelinks.protection.outlook.com/?url=https%3A%2F%2Ftpc.org%2F3382&amp;data=05%7C01%7CAjay.Jagannathan%40microsoft.com%7Ce52cb64c699c4982c08508dac353f0cf%7C72f988bf86f141af91ab2d7cd011db47%7C1%7C0%7C638037062552837814%7CUnknown%7CTWFpbGZsb3d8eyJWIjoiMC4wLjAwMDAiLCJQIjoiV2luMzIiLCJBTiI6Ik1haWwiLCJXVCI6Mn0%3D%7C3000%7C%7C%7C&amp;sdata=FLkVrcdixJ6OKj51kaI%2BEdMy5Y6DSruou1fj9ZHBkYc%3D&amp;reserved=0" TargetMode="External"/><Relationship Id="rId13" Type="http://schemas.openxmlformats.org/officeDocument/2006/relationships/image" Target="../media/image83.png"/><Relationship Id="rId18" Type="http://schemas.openxmlformats.org/officeDocument/2006/relationships/image" Target="../media/image78.svg"/><Relationship Id="rId26" Type="http://schemas.openxmlformats.org/officeDocument/2006/relationships/chart" Target="../charts/chart1.xml"/><Relationship Id="rId3" Type="http://schemas.openxmlformats.org/officeDocument/2006/relationships/hyperlink" Target="https://nam06.safelinks.protection.outlook.com/?url=http%3A%2F%2Fwww.tpc.org%2F4087&amp;data=05%7C01%7CAjay.Jagannathan%40microsoft.com%7Ce52cb64c699c4982c08508dac353f0cf%7C72f988bf86f141af91ab2d7cd011db47%7C1%7C0%7C638037062552837814%7CUnknown%7CTWFpbGZsb3d8eyJWIjoiMC4wLjAwMDAiLCJQIjoiV2luMzIiLCJBTiI6Ik1haWwiLCJXVCI6Mn0%3D%7C3000%7C%7C%7C&amp;sdata=ARxmXTVpge8mTdLRjtFxjFq0LjdT6eQp6JYNLivhlQI%3D&amp;reserved=0" TargetMode="External"/><Relationship Id="rId21" Type="http://schemas.openxmlformats.org/officeDocument/2006/relationships/image" Target="../media/image89.svg"/><Relationship Id="rId7" Type="http://schemas.openxmlformats.org/officeDocument/2006/relationships/hyperlink" Target="https://nam06.safelinks.protection.outlook.com/?url=http%3A%2F%2Fwww.tpc.org%2F3364&amp;data=05%7C01%7CAjay.Jagannathan%40microsoft.com%7Ce52cb64c699c4982c08508dac353f0cf%7C72f988bf86f141af91ab2d7cd011db47%7C1%7C0%7C638037062552837814%7CUnknown%7CTWFpbGZsb3d8eyJWIjoiMC4wLjAwMDAiLCJQIjoiV2luMzIiLCJBTiI6Ik1haWwiLCJXVCI6Mn0%3D%7C3000%7C%7C%7C&amp;sdata=RF%2FSn3g59MMxuSLalsdwn9BQJHQVHKj%2BwGV85D88IpM%3D&amp;reserved=0" TargetMode="External"/><Relationship Id="rId12" Type="http://schemas.openxmlformats.org/officeDocument/2006/relationships/image" Target="../media/image82.svg"/><Relationship Id="rId17" Type="http://schemas.openxmlformats.org/officeDocument/2006/relationships/image" Target="../media/image77.png"/><Relationship Id="rId25" Type="http://schemas.openxmlformats.org/officeDocument/2006/relationships/image" Target="../media/image93.svg"/><Relationship Id="rId2" Type="http://schemas.openxmlformats.org/officeDocument/2006/relationships/notesSlide" Target="../notesSlides/notesSlide5.xml"/><Relationship Id="rId16" Type="http://schemas.openxmlformats.org/officeDocument/2006/relationships/image" Target="../media/image86.png"/><Relationship Id="rId20" Type="http://schemas.openxmlformats.org/officeDocument/2006/relationships/image" Target="../media/image88.png"/><Relationship Id="rId1" Type="http://schemas.openxmlformats.org/officeDocument/2006/relationships/slideLayout" Target="../slideLayouts/slideLayout232.xml"/><Relationship Id="rId6" Type="http://schemas.openxmlformats.org/officeDocument/2006/relationships/hyperlink" Target="https://nam06.safelinks.protection.outlook.com/?url=https%3A%2F%2Ftpc.org%2F3383&amp;data=05%7C01%7CAjay.Jagannathan%40microsoft.com%7Ce52cb64c699c4982c08508dac353f0cf%7C72f988bf86f141af91ab2d7cd011db47%7C1%7C0%7C638037062552837814%7CUnknown%7CTWFpbGZsb3d8eyJWIjoiMC4wLjAwMDAiLCJQIjoiV2luMzIiLCJBTiI6Ik1haWwiLCJXVCI6Mn0%3D%7C3000%7C%7C%7C&amp;sdata=uoahj8UetJUAalWXrtlrNBez%2F8o96YZITAVyrJBy6Cg%3D&amp;reserved=0" TargetMode="External"/><Relationship Id="rId11" Type="http://schemas.openxmlformats.org/officeDocument/2006/relationships/image" Target="../media/image81.png"/><Relationship Id="rId24" Type="http://schemas.openxmlformats.org/officeDocument/2006/relationships/image" Target="../media/image92.png"/><Relationship Id="rId5" Type="http://schemas.openxmlformats.org/officeDocument/2006/relationships/hyperlink" Target="http://www.tpc.org/3385" TargetMode="External"/><Relationship Id="rId15" Type="http://schemas.openxmlformats.org/officeDocument/2006/relationships/image" Target="../media/image85.png"/><Relationship Id="rId23" Type="http://schemas.openxmlformats.org/officeDocument/2006/relationships/image" Target="../media/image91.svg"/><Relationship Id="rId10" Type="http://schemas.openxmlformats.org/officeDocument/2006/relationships/image" Target="../media/image80.svg"/><Relationship Id="rId19" Type="http://schemas.openxmlformats.org/officeDocument/2006/relationships/image" Target="../media/image87.png"/><Relationship Id="rId4" Type="http://schemas.openxmlformats.org/officeDocument/2006/relationships/hyperlink" Target="http://www.tpc.org/3386" TargetMode="External"/><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9.xml"/><Relationship Id="rId5" Type="http://schemas.openxmlformats.org/officeDocument/2006/relationships/image" Target="../media/image78.sv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8.svg"/><Relationship Id="rId7" Type="http://schemas.openxmlformats.org/officeDocument/2006/relationships/image" Target="../media/image96.png"/><Relationship Id="rId12" Type="http://schemas.openxmlformats.org/officeDocument/2006/relationships/image" Target="../media/image97.png"/><Relationship Id="rId2" Type="http://schemas.openxmlformats.org/officeDocument/2006/relationships/image" Target="../media/image77.png"/><Relationship Id="rId1" Type="http://schemas.openxmlformats.org/officeDocument/2006/relationships/slideLayout" Target="../slideLayouts/slideLayout129.xml"/><Relationship Id="rId6" Type="http://schemas.openxmlformats.org/officeDocument/2006/relationships/image" Target="../media/image87.png"/><Relationship Id="rId11" Type="http://schemas.openxmlformats.org/officeDocument/2006/relationships/image" Target="../media/image93.svg"/><Relationship Id="rId5" Type="http://schemas.openxmlformats.org/officeDocument/2006/relationships/image" Target="../media/image89.svg"/><Relationship Id="rId10" Type="http://schemas.openxmlformats.org/officeDocument/2006/relationships/image" Target="../media/image92.png"/><Relationship Id="rId4" Type="http://schemas.openxmlformats.org/officeDocument/2006/relationships/image" Target="../media/image88.png"/><Relationship Id="rId9" Type="http://schemas.openxmlformats.org/officeDocument/2006/relationships/image" Target="../media/image9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4200" y="2856667"/>
            <a:ext cx="4283075" cy="677108"/>
          </a:xfrm>
        </p:spPr>
        <p:txBody>
          <a:bodyPr/>
          <a:lstStyle/>
          <a:p>
            <a:r>
              <a:rPr lang="en-US" sz="4400">
                <a:solidFill>
                  <a:schemeClr val="accent1"/>
                </a:solidFill>
                <a:cs typeface="Segoe UI"/>
              </a:rPr>
              <a:t> SQL Server 2022</a:t>
            </a:r>
          </a:p>
        </p:txBody>
      </p:sp>
      <p:sp>
        <p:nvSpPr>
          <p:cNvPr id="6" name="Text Placeholder 5">
            <a:extLst>
              <a:ext uri="{FF2B5EF4-FFF2-40B4-BE49-F238E27FC236}">
                <a16:creationId xmlns:a16="http://schemas.microsoft.com/office/drawing/2014/main" id="{E59C050E-7A71-4684-B04A-EF50E69C4468}"/>
              </a:ext>
              <a:ext uri="{C183D7F6-B498-43B3-948B-1728B52AA6E4}">
                <adec:decorative xmlns:adec="http://schemas.microsoft.com/office/drawing/2017/decorative" val="1"/>
              </a:ext>
            </a:extLst>
          </p:cNvPr>
          <p:cNvSpPr>
            <a:spLocks noGrp="1"/>
          </p:cNvSpPr>
          <p:nvPr>
            <p:ph type="body" sz="quarter" idx="12"/>
          </p:nvPr>
        </p:nvSpPr>
        <p:spPr>
          <a:xfrm>
            <a:off x="584200" y="3962400"/>
            <a:ext cx="5317836" cy="431470"/>
          </a:xfrm>
        </p:spPr>
        <p:txBody>
          <a:bodyPr/>
          <a:lstStyle/>
          <a:p>
            <a:endParaRPr lang="en-AU"/>
          </a:p>
        </p:txBody>
      </p:sp>
      <p:pic>
        <p:nvPicPr>
          <p:cNvPr id="5" name="Picture 4">
            <a:extLst>
              <a:ext uri="{FF2B5EF4-FFF2-40B4-BE49-F238E27FC236}">
                <a16:creationId xmlns:a16="http://schemas.microsoft.com/office/drawing/2014/main" id="{4027AF3C-AF0D-4843-929F-A6F75DD74831}"/>
              </a:ext>
              <a:ext uri="{C183D7F6-B498-43B3-948B-1728B52AA6E4}">
                <adec:decorative xmlns:adec="http://schemas.microsoft.com/office/drawing/2017/decorative" val="1"/>
              </a:ext>
            </a:extLst>
          </p:cNvPr>
          <p:cNvPicPr>
            <a:picLocks noChangeAspect="1"/>
          </p:cNvPicPr>
          <p:nvPr/>
        </p:nvPicPr>
        <p:blipFill rotWithShape="1">
          <a:blip r:embed="rId3"/>
          <a:srcRect l="41651" r="14590"/>
          <a:stretch/>
        </p:blipFill>
        <p:spPr>
          <a:xfrm>
            <a:off x="6095996" y="-1"/>
            <a:ext cx="6096003" cy="6857999"/>
          </a:xfrm>
          <a:prstGeom prst="rect">
            <a:avLst/>
          </a:prstGeom>
        </p:spPr>
      </p:pic>
    </p:spTree>
    <p:extLst>
      <p:ext uri="{BB962C8B-B14F-4D97-AF65-F5344CB8AC3E}">
        <p14:creationId xmlns:p14="http://schemas.microsoft.com/office/powerpoint/2010/main" val="35719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310239" y="471869"/>
            <a:ext cx="6381214" cy="615553"/>
          </a:xfrm>
        </p:spPr>
        <p:txBody>
          <a:bodyPr/>
          <a:lstStyle/>
          <a:p>
            <a:r>
              <a:rPr lang="en-US" sz="1600">
                <a:solidFill>
                  <a:schemeClr val="accent1"/>
                </a:solidFill>
              </a:rPr>
              <a:t>SQL Server 2022 — Visibility over your entire data estate</a:t>
            </a:r>
            <a:br>
              <a:rPr lang="en-US"/>
            </a:br>
            <a:r>
              <a:rPr lang="en-US"/>
              <a:t>Break down data silos</a:t>
            </a:r>
          </a:p>
        </p:txBody>
      </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17669" y="1400856"/>
            <a:ext cx="4392997" cy="738664"/>
          </a:xfrm>
        </p:spPr>
        <p:txBody>
          <a:bodyPr/>
          <a:lstStyle/>
          <a:p>
            <a:pPr lvl="0"/>
            <a:r>
              <a:rPr lang="en-US"/>
              <a:t>Challenge</a:t>
            </a:r>
          </a:p>
          <a:p>
            <a:pPr lvl="1"/>
            <a:r>
              <a:rPr lang="en-US"/>
              <a:t>Having multiple data sources create  fragmented visibility of data estates</a:t>
            </a:r>
          </a:p>
        </p:txBody>
      </p:sp>
      <p:sp>
        <p:nvSpPr>
          <p:cNvPr id="71" name="Text Placeholder 70">
            <a:extLst>
              <a:ext uri="{FF2B5EF4-FFF2-40B4-BE49-F238E27FC236}">
                <a16:creationId xmlns:a16="http://schemas.microsoft.com/office/drawing/2014/main" id="{CEB9E2D8-844E-4F48-AC93-DC2CC23EA06A}"/>
              </a:ext>
            </a:extLst>
          </p:cNvPr>
          <p:cNvSpPr>
            <a:spLocks noGrp="1"/>
          </p:cNvSpPr>
          <p:nvPr>
            <p:ph type="body" sz="quarter" idx="11"/>
          </p:nvPr>
        </p:nvSpPr>
        <p:spPr>
          <a:xfrm>
            <a:off x="517669" y="2936557"/>
            <a:ext cx="4392997" cy="984885"/>
          </a:xfrm>
        </p:spPr>
        <p:txBody>
          <a:bodyPr/>
          <a:lstStyle/>
          <a:p>
            <a:pPr lvl="0"/>
            <a:r>
              <a:rPr lang="en-US"/>
              <a:t>Solution</a:t>
            </a:r>
          </a:p>
          <a:p>
            <a:pPr lvl="1"/>
            <a:r>
              <a:rPr lang="en-US"/>
              <a:t>Azure Purview integration with SQL Server 2022 enables visibility over your entire data estate</a:t>
            </a:r>
          </a:p>
        </p:txBody>
      </p:sp>
      <p:sp>
        <p:nvSpPr>
          <p:cNvPr id="105" name="Text Placeholder 104">
            <a:extLst>
              <a:ext uri="{FF2B5EF4-FFF2-40B4-BE49-F238E27FC236}">
                <a16:creationId xmlns:a16="http://schemas.microsoft.com/office/drawing/2014/main" id="{D79E3332-9B9D-4D72-85AE-55D66387920B}"/>
              </a:ext>
            </a:extLst>
          </p:cNvPr>
          <p:cNvSpPr>
            <a:spLocks noGrp="1"/>
          </p:cNvSpPr>
          <p:nvPr>
            <p:ph type="body" sz="quarter" idx="12"/>
          </p:nvPr>
        </p:nvSpPr>
        <p:spPr>
          <a:xfrm>
            <a:off x="384010" y="4026251"/>
            <a:ext cx="4392982" cy="1231106"/>
          </a:xfrm>
        </p:spPr>
        <p:txBody>
          <a:bodyPr/>
          <a:lstStyle/>
          <a:p>
            <a:r>
              <a:rPr lang="en-US"/>
              <a:t>Automatically scan on-prem SQL Server to capture metadata across multiple SQL deployments edge to cloud</a:t>
            </a:r>
          </a:p>
          <a:p>
            <a:r>
              <a:rPr lang="en-US"/>
              <a:t>Classify data using built-in and custom classifiers and Microsoft Information Protection sensitivity labels</a:t>
            </a:r>
          </a:p>
          <a:p>
            <a:r>
              <a:rPr lang="en-US"/>
              <a:t>Set up and control specific access rights to SQL Server</a:t>
            </a:r>
          </a:p>
        </p:txBody>
      </p:sp>
      <p:sp>
        <p:nvSpPr>
          <p:cNvPr id="123" name="Oval 122">
            <a:extLst>
              <a:ext uri="{FF2B5EF4-FFF2-40B4-BE49-F238E27FC236}">
                <a16:creationId xmlns:a16="http://schemas.microsoft.com/office/drawing/2014/main" id="{73118EFF-C0F3-42EC-AE21-C99F6E43A092}"/>
              </a:ext>
              <a:ext uri="{C183D7F6-B498-43B3-948B-1728B52AA6E4}">
                <adec:decorative xmlns:adec="http://schemas.microsoft.com/office/drawing/2017/decorative" val="1"/>
              </a:ext>
            </a:extLst>
          </p:cNvPr>
          <p:cNvSpPr/>
          <p:nvPr/>
        </p:nvSpPr>
        <p:spPr bwMode="auto">
          <a:xfrm>
            <a:off x="7158632" y="3381551"/>
            <a:ext cx="2404872" cy="2403128"/>
          </a:xfrm>
          <a:prstGeom prst="ellipse">
            <a:avLst/>
          </a:prstGeom>
          <a:noFill/>
          <a:ln w="19050" cap="flat" cmpd="sng" algn="ctr">
            <a:solidFill>
              <a:schemeClr val="tx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4" name="Oval 123">
            <a:extLst>
              <a:ext uri="{FF2B5EF4-FFF2-40B4-BE49-F238E27FC236}">
                <a16:creationId xmlns:a16="http://schemas.microsoft.com/office/drawing/2014/main" id="{5B2D1D1C-C7F2-43D7-851A-8481571069E7}"/>
              </a:ext>
              <a:ext uri="{C183D7F6-B498-43B3-948B-1728B52AA6E4}">
                <adec:decorative xmlns:adec="http://schemas.microsoft.com/office/drawing/2017/decorative" val="1"/>
              </a:ext>
            </a:extLst>
          </p:cNvPr>
          <p:cNvSpPr/>
          <p:nvPr/>
        </p:nvSpPr>
        <p:spPr bwMode="auto">
          <a:xfrm>
            <a:off x="7235717" y="4974687"/>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6B7B7825-DDC2-424D-943D-AF84BB511C8B}"/>
              </a:ext>
              <a:ext uri="{C183D7F6-B498-43B3-948B-1728B52AA6E4}">
                <adec:decorative xmlns:adec="http://schemas.microsoft.com/office/drawing/2017/decorative" val="1"/>
              </a:ext>
            </a:extLst>
          </p:cNvPr>
          <p:cNvSpPr/>
          <p:nvPr/>
        </p:nvSpPr>
        <p:spPr bwMode="auto">
          <a:xfrm>
            <a:off x="7235717" y="2946730"/>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2" name="Picture 131" descr="Azure Purview Icon&#10;&#10;">
            <a:extLst>
              <a:ext uri="{FF2B5EF4-FFF2-40B4-BE49-F238E27FC236}">
                <a16:creationId xmlns:a16="http://schemas.microsoft.com/office/drawing/2014/main" id="{821BE744-257C-4531-B9DF-3FCF5F579944}"/>
              </a:ext>
            </a:extLst>
          </p:cNvPr>
          <p:cNvPicPr>
            <a:picLocks noChangeAspect="1"/>
          </p:cNvPicPr>
          <p:nvPr/>
        </p:nvPicPr>
        <p:blipFill>
          <a:blip r:embed="rId2"/>
          <a:stretch>
            <a:fillRect/>
          </a:stretch>
        </p:blipFill>
        <p:spPr>
          <a:xfrm>
            <a:off x="7970637" y="4292087"/>
            <a:ext cx="786476" cy="526482"/>
          </a:xfrm>
          <a:prstGeom prst="rect">
            <a:avLst/>
          </a:prstGeom>
        </p:spPr>
      </p:pic>
      <p:sp>
        <p:nvSpPr>
          <p:cNvPr id="133" name="Oval 132" descr="Data map icon">
            <a:extLst>
              <a:ext uri="{FF2B5EF4-FFF2-40B4-BE49-F238E27FC236}">
                <a16:creationId xmlns:a16="http://schemas.microsoft.com/office/drawing/2014/main" id="{45D13507-EA9B-420B-B877-2240E0FF52A4}"/>
              </a:ext>
            </a:extLst>
          </p:cNvPr>
          <p:cNvSpPr/>
          <p:nvPr/>
        </p:nvSpPr>
        <p:spPr bwMode="auto">
          <a:xfrm>
            <a:off x="8938317" y="387739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C0539847-F87B-4654-81EA-1EBDFA10228A}"/>
              </a:ext>
            </a:extLst>
          </p:cNvPr>
          <p:cNvSpPr/>
          <p:nvPr/>
        </p:nvSpPr>
        <p:spPr bwMode="auto">
          <a:xfrm>
            <a:off x="6631561" y="3340469"/>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Data Map</a:t>
            </a:r>
          </a:p>
        </p:txBody>
      </p:sp>
      <p:pic>
        <p:nvPicPr>
          <p:cNvPr id="135" name="Graphic 134" descr="SQL Server 2022">
            <a:extLst>
              <a:ext uri="{FF2B5EF4-FFF2-40B4-BE49-F238E27FC236}">
                <a16:creationId xmlns:a16="http://schemas.microsoft.com/office/drawing/2014/main" id="{0307406E-7581-44B8-8BD4-99E76961A8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0785" y="2126243"/>
            <a:ext cx="537604" cy="537601"/>
          </a:xfrm>
          <a:prstGeom prst="rect">
            <a:avLst/>
          </a:prstGeom>
        </p:spPr>
      </p:pic>
      <p:cxnSp>
        <p:nvCxnSpPr>
          <p:cNvPr id="136" name="Straight Connector 135">
            <a:extLst>
              <a:ext uri="{FF2B5EF4-FFF2-40B4-BE49-F238E27FC236}">
                <a16:creationId xmlns:a16="http://schemas.microsoft.com/office/drawing/2014/main" id="{50997276-DB17-4BA0-965E-BEDEADA4F884}"/>
              </a:ext>
              <a:ext uri="{C183D7F6-B498-43B3-948B-1728B52AA6E4}">
                <adec:decorative xmlns:adec="http://schemas.microsoft.com/office/drawing/2017/decorative" val="1"/>
              </a:ext>
            </a:extLst>
          </p:cNvPr>
          <p:cNvCxnSpPr>
            <a:cxnSpLocks/>
          </p:cNvCxnSpPr>
          <p:nvPr/>
        </p:nvCxnSpPr>
        <p:spPr>
          <a:xfrm>
            <a:off x="7887686" y="2770893"/>
            <a:ext cx="1" cy="348649"/>
          </a:xfrm>
          <a:prstGeom prst="line">
            <a:avLst/>
          </a:prstGeom>
          <a:noFill/>
          <a:ln w="19050" cap="flat" cmpd="sng" algn="ctr">
            <a:solidFill>
              <a:schemeClr val="tx1"/>
            </a:solidFill>
            <a:prstDash val="solid"/>
            <a:headEnd type="none" w="med" len="med"/>
            <a:tailEnd type="none" w="med" len="med"/>
          </a:ln>
          <a:effectLst/>
        </p:spPr>
      </p:cxnSp>
      <p:sp>
        <p:nvSpPr>
          <p:cNvPr id="137" name="Rectangle 136">
            <a:extLst>
              <a:ext uri="{FF2B5EF4-FFF2-40B4-BE49-F238E27FC236}">
                <a16:creationId xmlns:a16="http://schemas.microsoft.com/office/drawing/2014/main" id="{BEC5F8E8-D26D-4F4F-B0E6-7B6060AF24B8}"/>
              </a:ext>
            </a:extLst>
          </p:cNvPr>
          <p:cNvSpPr/>
          <p:nvPr/>
        </p:nvSpPr>
        <p:spPr bwMode="auto">
          <a:xfrm>
            <a:off x="6271037" y="5572687"/>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Data Insights</a:t>
            </a:r>
          </a:p>
        </p:txBody>
      </p:sp>
      <p:sp>
        <p:nvSpPr>
          <p:cNvPr id="138" name="Rectangle 137">
            <a:extLst>
              <a:ext uri="{FF2B5EF4-FFF2-40B4-BE49-F238E27FC236}">
                <a16:creationId xmlns:a16="http://schemas.microsoft.com/office/drawing/2014/main" id="{AD9611A3-EBD1-46A9-9879-E8DB4B273E74}"/>
              </a:ext>
            </a:extLst>
          </p:cNvPr>
          <p:cNvSpPr/>
          <p:nvPr/>
        </p:nvSpPr>
        <p:spPr bwMode="auto">
          <a:xfrm>
            <a:off x="9741286" y="4488822"/>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Data Catalog</a:t>
            </a:r>
          </a:p>
        </p:txBody>
      </p:sp>
      <p:grpSp>
        <p:nvGrpSpPr>
          <p:cNvPr id="139" name="Group 162">
            <a:extLst>
              <a:ext uri="{FF2B5EF4-FFF2-40B4-BE49-F238E27FC236}">
                <a16:creationId xmlns:a16="http://schemas.microsoft.com/office/drawing/2014/main" id="{A184E593-EFD3-4361-98A8-AAB4562F3F1F}"/>
              </a:ext>
              <a:ext uri="{C183D7F6-B498-43B3-948B-1728B52AA6E4}">
                <adec:decorative xmlns:adec="http://schemas.microsoft.com/office/drawing/2017/decorative" val="1"/>
              </a:ext>
            </a:extLst>
          </p:cNvPr>
          <p:cNvGrpSpPr>
            <a:grpSpLocks noChangeAspect="1"/>
          </p:cNvGrpSpPr>
          <p:nvPr/>
        </p:nvGrpSpPr>
        <p:grpSpPr bwMode="auto">
          <a:xfrm>
            <a:off x="7585435" y="3379830"/>
            <a:ext cx="607124" cy="455344"/>
            <a:chOff x="1614" y="2822"/>
            <a:chExt cx="312" cy="234"/>
          </a:xfrm>
        </p:grpSpPr>
        <p:sp>
          <p:nvSpPr>
            <p:cNvPr id="140" name="Freeform 163">
              <a:extLst>
                <a:ext uri="{FF2B5EF4-FFF2-40B4-BE49-F238E27FC236}">
                  <a16:creationId xmlns:a16="http://schemas.microsoft.com/office/drawing/2014/main" id="{7D445595-ED33-497A-BC94-7C64B60DA9FE}"/>
                </a:ext>
              </a:extLst>
            </p:cNvPr>
            <p:cNvSpPr>
              <a:spLocks/>
            </p:cNvSpPr>
            <p:nvPr/>
          </p:nvSpPr>
          <p:spPr bwMode="auto">
            <a:xfrm>
              <a:off x="1614"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1" name="Rectangle 164">
              <a:extLst>
                <a:ext uri="{FF2B5EF4-FFF2-40B4-BE49-F238E27FC236}">
                  <a16:creationId xmlns:a16="http://schemas.microsoft.com/office/drawing/2014/main" id="{B5AC1EC5-28B9-4BA1-A92E-21C77704E811}"/>
                </a:ext>
              </a:extLst>
            </p:cNvPr>
            <p:cNvSpPr>
              <a:spLocks noChangeArrowheads="1"/>
            </p:cNvSpPr>
            <p:nvPr/>
          </p:nvSpPr>
          <p:spPr bwMode="auto">
            <a:xfrm>
              <a:off x="1633" y="2842"/>
              <a:ext cx="274"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2" name="Freeform 165">
              <a:extLst>
                <a:ext uri="{FF2B5EF4-FFF2-40B4-BE49-F238E27FC236}">
                  <a16:creationId xmlns:a16="http://schemas.microsoft.com/office/drawing/2014/main" id="{2F45124F-D9A2-404C-9085-56BB4079ABDA}"/>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3" name="Oval 166">
              <a:extLst>
                <a:ext uri="{FF2B5EF4-FFF2-40B4-BE49-F238E27FC236}">
                  <a16:creationId xmlns:a16="http://schemas.microsoft.com/office/drawing/2014/main" id="{DAC0D673-43C4-4E6B-907A-CFAF9E003016}"/>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4" name="Oval 167">
              <a:extLst>
                <a:ext uri="{FF2B5EF4-FFF2-40B4-BE49-F238E27FC236}">
                  <a16:creationId xmlns:a16="http://schemas.microsoft.com/office/drawing/2014/main" id="{F409A90C-8433-4DA3-93CD-C4FEE8DE6032}"/>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5" name="Oval 168">
              <a:extLst>
                <a:ext uri="{FF2B5EF4-FFF2-40B4-BE49-F238E27FC236}">
                  <a16:creationId xmlns:a16="http://schemas.microsoft.com/office/drawing/2014/main" id="{73D1CA35-E517-46DD-AAC5-41B2E040BF8E}"/>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6" name="Oval 169">
              <a:extLst>
                <a:ext uri="{FF2B5EF4-FFF2-40B4-BE49-F238E27FC236}">
                  <a16:creationId xmlns:a16="http://schemas.microsoft.com/office/drawing/2014/main" id="{B50258D0-A635-4EDC-A50F-9E005FEBFA3E}"/>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7" name="Freeform 170">
              <a:extLst>
                <a:ext uri="{FF2B5EF4-FFF2-40B4-BE49-F238E27FC236}">
                  <a16:creationId xmlns:a16="http://schemas.microsoft.com/office/drawing/2014/main" id="{B0204B5A-BB30-41DF-AFD8-E35451D27628}"/>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48" name="Group 99" descr="Analytics bar chart">
            <a:extLst>
              <a:ext uri="{FF2B5EF4-FFF2-40B4-BE49-F238E27FC236}">
                <a16:creationId xmlns:a16="http://schemas.microsoft.com/office/drawing/2014/main" id="{71F73039-ADF3-4830-9B5C-4CDFC943E952}"/>
              </a:ext>
            </a:extLst>
          </p:cNvPr>
          <p:cNvGrpSpPr>
            <a:grpSpLocks noChangeAspect="1"/>
          </p:cNvGrpSpPr>
          <p:nvPr/>
        </p:nvGrpSpPr>
        <p:grpSpPr bwMode="auto">
          <a:xfrm>
            <a:off x="7700941" y="5404548"/>
            <a:ext cx="481000" cy="551722"/>
            <a:chOff x="430" y="999"/>
            <a:chExt cx="272" cy="312"/>
          </a:xfrm>
        </p:grpSpPr>
        <p:sp>
          <p:nvSpPr>
            <p:cNvPr id="149" name="Rectangle 100">
              <a:extLst>
                <a:ext uri="{FF2B5EF4-FFF2-40B4-BE49-F238E27FC236}">
                  <a16:creationId xmlns:a16="http://schemas.microsoft.com/office/drawing/2014/main" id="{307951AF-3B62-404E-A73D-55802FF071C6}"/>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01">
              <a:extLst>
                <a:ext uri="{FF2B5EF4-FFF2-40B4-BE49-F238E27FC236}">
                  <a16:creationId xmlns:a16="http://schemas.microsoft.com/office/drawing/2014/main" id="{C0FF3753-197E-4360-A5D9-45AB68358ED4}"/>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02">
              <a:extLst>
                <a:ext uri="{FF2B5EF4-FFF2-40B4-BE49-F238E27FC236}">
                  <a16:creationId xmlns:a16="http://schemas.microsoft.com/office/drawing/2014/main" id="{79C49316-183F-42A8-B0DB-9F7E6C913FA7}"/>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103">
              <a:extLst>
                <a:ext uri="{FF2B5EF4-FFF2-40B4-BE49-F238E27FC236}">
                  <a16:creationId xmlns:a16="http://schemas.microsoft.com/office/drawing/2014/main" id="{7035FC22-7EC2-4B81-B0C6-D5C099490AA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3" name="Rectangle 104">
              <a:extLst>
                <a:ext uri="{FF2B5EF4-FFF2-40B4-BE49-F238E27FC236}">
                  <a16:creationId xmlns:a16="http://schemas.microsoft.com/office/drawing/2014/main" id="{C5CB6525-EE73-4674-B8A7-5AC7D501BD49}"/>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105">
              <a:extLst>
                <a:ext uri="{FF2B5EF4-FFF2-40B4-BE49-F238E27FC236}">
                  <a16:creationId xmlns:a16="http://schemas.microsoft.com/office/drawing/2014/main" id="{03877D91-C48A-412E-A693-022548C4C687}"/>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5" name="Group 154" descr="User icon">
            <a:extLst>
              <a:ext uri="{FF2B5EF4-FFF2-40B4-BE49-F238E27FC236}">
                <a16:creationId xmlns:a16="http://schemas.microsoft.com/office/drawing/2014/main" id="{01C2F4FE-2FE8-4AA5-A0EC-34584014B9B5}"/>
              </a:ext>
            </a:extLst>
          </p:cNvPr>
          <p:cNvGrpSpPr/>
          <p:nvPr/>
        </p:nvGrpSpPr>
        <p:grpSpPr>
          <a:xfrm>
            <a:off x="6599392" y="2169298"/>
            <a:ext cx="393353" cy="432987"/>
            <a:chOff x="8621479" y="1712174"/>
            <a:chExt cx="391455" cy="430898"/>
          </a:xfrm>
        </p:grpSpPr>
        <p:sp>
          <p:nvSpPr>
            <p:cNvPr id="156" name="Freeform: Shape 155">
              <a:extLst>
                <a:ext uri="{FF2B5EF4-FFF2-40B4-BE49-F238E27FC236}">
                  <a16:creationId xmlns:a16="http://schemas.microsoft.com/office/drawing/2014/main" id="{D33CC48F-BE1D-4E6F-B710-8534ACF32B03}"/>
                </a:ext>
              </a:extLst>
            </p:cNvPr>
            <p:cNvSpPr/>
            <p:nvPr/>
          </p:nvSpPr>
          <p:spPr>
            <a:xfrm>
              <a:off x="8621479" y="1947346"/>
              <a:ext cx="391455" cy="195726"/>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FE08FC29-EDFE-4B12-BCAF-DB11F36435E5}"/>
                </a:ext>
              </a:extLst>
            </p:cNvPr>
            <p:cNvSpPr/>
            <p:nvPr/>
          </p:nvSpPr>
          <p:spPr>
            <a:xfrm>
              <a:off x="8717576" y="1712174"/>
              <a:ext cx="199265" cy="199263"/>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cxnSp>
        <p:nvCxnSpPr>
          <p:cNvPr id="158" name="Straight Connector 157">
            <a:extLst>
              <a:ext uri="{FF2B5EF4-FFF2-40B4-BE49-F238E27FC236}">
                <a16:creationId xmlns:a16="http://schemas.microsoft.com/office/drawing/2014/main" id="{87BA1B71-D722-45B1-BFCA-5ECF6FE8DE29}"/>
              </a:ext>
              <a:ext uri="{C183D7F6-B498-43B3-948B-1728B52AA6E4}">
                <adec:decorative xmlns:adec="http://schemas.microsoft.com/office/drawing/2017/decorative" val="1"/>
              </a:ext>
            </a:extLst>
          </p:cNvPr>
          <p:cNvCxnSpPr>
            <a:cxnSpLocks/>
          </p:cNvCxnSpPr>
          <p:nvPr/>
        </p:nvCxnSpPr>
        <p:spPr>
          <a:xfrm>
            <a:off x="7106234" y="2352707"/>
            <a:ext cx="295197" cy="0"/>
          </a:xfrm>
          <a:prstGeom prst="line">
            <a:avLst/>
          </a:prstGeom>
          <a:ln w="19050">
            <a:solidFill>
              <a:schemeClr val="tx2"/>
            </a:solidFill>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126" name="Group 4" descr="magnifying glass looking at analytics">
            <a:extLst>
              <a:ext uri="{FF2B5EF4-FFF2-40B4-BE49-F238E27FC236}">
                <a16:creationId xmlns:a16="http://schemas.microsoft.com/office/drawing/2014/main" id="{5BE5FDDB-4B10-4D6E-86DC-D2FEA2107DDB}"/>
              </a:ext>
            </a:extLst>
          </p:cNvPr>
          <p:cNvGrpSpPr>
            <a:grpSpLocks noChangeAspect="1"/>
          </p:cNvGrpSpPr>
          <p:nvPr/>
        </p:nvGrpSpPr>
        <p:grpSpPr bwMode="auto">
          <a:xfrm>
            <a:off x="9210778" y="4321196"/>
            <a:ext cx="533930" cy="533919"/>
            <a:chOff x="4616" y="999"/>
            <a:chExt cx="312" cy="312"/>
          </a:xfrm>
        </p:grpSpPr>
        <p:sp>
          <p:nvSpPr>
            <p:cNvPr id="127" name="Freeform 5">
              <a:extLst>
                <a:ext uri="{FF2B5EF4-FFF2-40B4-BE49-F238E27FC236}">
                  <a16:creationId xmlns:a16="http://schemas.microsoft.com/office/drawing/2014/main" id="{9A93068C-2703-4BA3-B462-C6C49AD0AB61}"/>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8" name="Freeform 6">
              <a:extLst>
                <a:ext uri="{FF2B5EF4-FFF2-40B4-BE49-F238E27FC236}">
                  <a16:creationId xmlns:a16="http://schemas.microsoft.com/office/drawing/2014/main" id="{E04067DC-CFE6-4F41-BF99-1999334D6344}"/>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9" name="Rectangle 7">
              <a:extLst>
                <a:ext uri="{FF2B5EF4-FFF2-40B4-BE49-F238E27FC236}">
                  <a16:creationId xmlns:a16="http://schemas.microsoft.com/office/drawing/2014/main" id="{81554405-4CE6-4E87-A963-9236CDBB3128}"/>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0" name="Rectangle 8">
              <a:extLst>
                <a:ext uri="{FF2B5EF4-FFF2-40B4-BE49-F238E27FC236}">
                  <a16:creationId xmlns:a16="http://schemas.microsoft.com/office/drawing/2014/main" id="{B43D4491-B0B6-4BE3-B3C5-F5EFABA94133}"/>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1" name="Rectangle 9">
              <a:extLst>
                <a:ext uri="{FF2B5EF4-FFF2-40B4-BE49-F238E27FC236}">
                  <a16:creationId xmlns:a16="http://schemas.microsoft.com/office/drawing/2014/main" id="{8B759F90-C74E-4A15-98F3-A3098AF606BF}"/>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70726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18750" y="438070"/>
            <a:ext cx="10433258" cy="800219"/>
          </a:xfrm>
        </p:spPr>
        <p:txBody>
          <a:bodyPr tIns="0" rIns="0" bIns="0"/>
          <a:lstStyle/>
          <a:p>
            <a:r>
              <a:rPr lang="en-US" sz="3200" b="0">
                <a:solidFill>
                  <a:srgbClr val="000000"/>
                </a:solidFill>
                <a:latin typeface="Segoe UI Semibold"/>
              </a:rPr>
              <a:t>Industry-proven database engine</a:t>
            </a:r>
            <a:br>
              <a:rPr lang="en-US"/>
            </a:br>
            <a:r>
              <a:rPr lang="en-US" sz="200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grpSp>
        <p:nvGrpSpPr>
          <p:cNvPr id="65" name="Group 64" descr="Speedometer with scale icons circling it">
            <a:extLst>
              <a:ext uri="{FF2B5EF4-FFF2-40B4-BE49-F238E27FC236}">
                <a16:creationId xmlns:a16="http://schemas.microsoft.com/office/drawing/2014/main" id="{02A53F5B-BBDF-4EA6-9A19-E75F39C7C253}"/>
              </a:ext>
            </a:extLst>
          </p:cNvPr>
          <p:cNvGrpSpPr/>
          <p:nvPr/>
        </p:nvGrpSpPr>
        <p:grpSpPr>
          <a:xfrm>
            <a:off x="4331208" y="1676826"/>
            <a:ext cx="3529584" cy="4486527"/>
            <a:chOff x="4331208" y="1676826"/>
            <a:chExt cx="3529584" cy="4486527"/>
          </a:xfrm>
        </p:grpSpPr>
        <p:sp>
          <p:nvSpPr>
            <p:cNvPr id="111" name="TextBox 110">
              <a:extLst>
                <a:ext uri="{FF2B5EF4-FFF2-40B4-BE49-F238E27FC236}">
                  <a16:creationId xmlns:a16="http://schemas.microsoft.com/office/drawing/2014/main" id="{8375A5A4-C4CD-467A-8CAD-29C32CBF84AC}"/>
                </a:ext>
              </a:extLst>
            </p:cNvPr>
            <p:cNvSpPr txBox="1"/>
            <p:nvPr/>
          </p:nvSpPr>
          <p:spPr>
            <a:xfrm>
              <a:off x="4331208" y="1676826"/>
              <a:ext cx="3529584" cy="369332"/>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686025"/>
              <a:ext cx="3064086" cy="1477328"/>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Buffer pool parallel scan</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System page latch </a:t>
              </a:r>
              <a:br>
                <a:rPr kumimoji="0" lang="en-US" sz="1400" b="0"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concurrency enhancements</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In-memory OLTP memory enhancements</a:t>
              </a:r>
            </a:p>
          </p:txBody>
        </p:sp>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710592"/>
              <a:ext cx="1772685" cy="1771400"/>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9" name="Group 34">
              <a:extLst>
                <a:ext uri="{FF2B5EF4-FFF2-40B4-BE49-F238E27FC236}">
                  <a16:creationId xmlns:a16="http://schemas.microsoft.com/office/drawing/2014/main" id="{7449A470-5A4E-4B9C-8C50-0DC7F9EF16B5}"/>
                </a:ext>
              </a:extLst>
            </p:cNvPr>
            <p:cNvGrpSpPr>
              <a:grpSpLocks noChangeAspect="1"/>
            </p:cNvGrpSpPr>
            <p:nvPr/>
          </p:nvGrpSpPr>
          <p:grpSpPr bwMode="auto">
            <a:xfrm>
              <a:off x="5877389" y="2496136"/>
              <a:ext cx="437220" cy="427626"/>
              <a:chOff x="2805" y="999"/>
              <a:chExt cx="319" cy="312"/>
            </a:xfrm>
          </p:grpSpPr>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2" name="Group 189">
              <a:extLst>
                <a:ext uri="{FF2B5EF4-FFF2-40B4-BE49-F238E27FC236}">
                  <a16:creationId xmlns:a16="http://schemas.microsoft.com/office/drawing/2014/main" id="{06BF3754-5A2C-4667-887C-CEF6BF88314B}"/>
                </a:ext>
              </a:extLst>
            </p:cNvPr>
            <p:cNvGrpSpPr>
              <a:grpSpLocks noChangeAspect="1"/>
            </p:cNvGrpSpPr>
            <p:nvPr/>
          </p:nvGrpSpPr>
          <p:grpSpPr bwMode="auto">
            <a:xfrm>
              <a:off x="5110186" y="3745249"/>
              <a:ext cx="427626" cy="320720"/>
              <a:chOff x="1614" y="1826"/>
              <a:chExt cx="312" cy="234"/>
            </a:xfrm>
          </p:grpSpPr>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33383" y="3670992"/>
              <a:ext cx="469234" cy="469234"/>
            </a:xfrm>
            <a:prstGeom prst="rect">
              <a:avLst/>
            </a:prstGeom>
          </p:spPr>
        </p:pic>
        <p:grpSp>
          <p:nvGrpSpPr>
            <p:cNvPr id="142" name="Group 135">
              <a:extLst>
                <a:ext uri="{FF2B5EF4-FFF2-40B4-BE49-F238E27FC236}">
                  <a16:creationId xmlns:a16="http://schemas.microsoft.com/office/drawing/2014/main" id="{60A2962F-AF71-4FAB-A64B-50D0C858ABB2}"/>
                </a:ext>
              </a:extLst>
            </p:cNvPr>
            <p:cNvGrpSpPr>
              <a:grpSpLocks noChangeAspect="1"/>
            </p:cNvGrpSpPr>
            <p:nvPr/>
          </p:nvGrpSpPr>
          <p:grpSpPr bwMode="auto">
            <a:xfrm>
              <a:off x="5757791" y="3261143"/>
              <a:ext cx="676416" cy="561512"/>
              <a:chOff x="2204" y="1026"/>
              <a:chExt cx="312" cy="259"/>
            </a:xfrm>
          </p:grpSpPr>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Freeform 137">
                <a:extLst>
                  <a:ext uri="{FF2B5EF4-FFF2-40B4-BE49-F238E27FC236}">
                    <a16:creationId xmlns:a16="http://schemas.microsoft.com/office/drawing/2014/main" id="{3B9F99CF-F3E4-4401-8295-512A55A9C93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Freeform 138">
                <a:extLst>
                  <a:ext uri="{FF2B5EF4-FFF2-40B4-BE49-F238E27FC236}">
                    <a16:creationId xmlns:a16="http://schemas.microsoft.com/office/drawing/2014/main" id="{D87E697E-05C3-4081-B248-6919891CDBF9}"/>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6" name="Freeform 139">
                <a:extLst>
                  <a:ext uri="{FF2B5EF4-FFF2-40B4-BE49-F238E27FC236}">
                    <a16:creationId xmlns:a16="http://schemas.microsoft.com/office/drawing/2014/main" id="{BECC8ADC-C9DE-4374-9BD8-2A81415EDA6F}"/>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7" name="Freeform 140">
                <a:extLst>
                  <a:ext uri="{FF2B5EF4-FFF2-40B4-BE49-F238E27FC236}">
                    <a16:creationId xmlns:a16="http://schemas.microsoft.com/office/drawing/2014/main" id="{D545D9ED-D9A0-41E7-B625-1E87043C132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Freeform 141">
                <a:extLst>
                  <a:ext uri="{FF2B5EF4-FFF2-40B4-BE49-F238E27FC236}">
                    <a16:creationId xmlns:a16="http://schemas.microsoft.com/office/drawing/2014/main" id="{8C2F3350-50FE-4445-ABA3-0F37DE1EB6E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Oval 142">
                <a:extLst>
                  <a:ext uri="{FF2B5EF4-FFF2-40B4-BE49-F238E27FC236}">
                    <a16:creationId xmlns:a16="http://schemas.microsoft.com/office/drawing/2014/main" id="{D48F20BA-D806-4F89-9B09-F419D4630DAF}"/>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Freeform 143">
                <a:extLst>
                  <a:ext uri="{FF2B5EF4-FFF2-40B4-BE49-F238E27FC236}">
                    <a16:creationId xmlns:a16="http://schemas.microsoft.com/office/drawing/2014/main" id="{E0B74B8D-8C6E-402B-B4C5-D16C4D3390A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24" name="Group 1023" descr="checkmark with scale availability icons circling it">
            <a:extLst>
              <a:ext uri="{FF2B5EF4-FFF2-40B4-BE49-F238E27FC236}">
                <a16:creationId xmlns:a16="http://schemas.microsoft.com/office/drawing/2014/main" id="{7070E62D-583E-4D2E-B355-96340FE94505}"/>
              </a:ext>
            </a:extLst>
          </p:cNvPr>
          <p:cNvGrpSpPr/>
          <p:nvPr/>
        </p:nvGrpSpPr>
        <p:grpSpPr>
          <a:xfrm>
            <a:off x="8076733" y="1676826"/>
            <a:ext cx="3529584" cy="4486527"/>
            <a:chOff x="8076733" y="1676826"/>
            <a:chExt cx="3529584" cy="4486527"/>
          </a:xfrm>
        </p:grpSpPr>
        <p:sp>
          <p:nvSpPr>
            <p:cNvPr id="126" name="TextBox 125">
              <a:extLst>
                <a:ext uri="{FF2B5EF4-FFF2-40B4-BE49-F238E27FC236}">
                  <a16:creationId xmlns:a16="http://schemas.microsoft.com/office/drawing/2014/main" id="{56FB9537-BF37-4306-BD19-CC7D453746AB}"/>
                </a:ext>
              </a:extLst>
            </p:cNvPr>
            <p:cNvSpPr txBox="1"/>
            <p:nvPr/>
          </p:nvSpPr>
          <p:spPr>
            <a:xfrm>
              <a:off x="8076733" y="1676826"/>
              <a:ext cx="3529584" cy="369332"/>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686025"/>
              <a:ext cx="3064086" cy="1477328"/>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Multi-write replication </a:t>
              </a:r>
              <a:br>
                <a:rPr kumimoji="0" lang="en-US" sz="1400" b="0"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with last writer wins</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Cross-platform SNAPSHOT backups</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Intel </a:t>
              </a:r>
              <a:r>
                <a:rPr kumimoji="0" lang="en-US" sz="1400" b="0" i="0" u="none" strike="noStrike" kern="1200" cap="none" spc="0" normalizeH="0" baseline="0" noProof="0" err="1">
                  <a:ln>
                    <a:noFill/>
                  </a:ln>
                  <a:solidFill>
                    <a:srgbClr val="1A1A1A"/>
                  </a:solidFill>
                  <a:effectLst/>
                  <a:uLnTx/>
                  <a:uFillTx/>
                  <a:latin typeface="Segoe UI"/>
                  <a:ea typeface="+mn-ea"/>
                  <a:cs typeface="+mn-cs"/>
                </a:rPr>
                <a:t>QuickAssist</a:t>
              </a:r>
              <a:r>
                <a:rPr kumimoji="0" lang="en-US" sz="1400" b="0" i="0" u="none" strike="noStrike" kern="1200" cap="none" spc="0" normalizeH="0" baseline="30000" noProof="0" err="1">
                  <a:ln>
                    <a:noFill/>
                  </a:ln>
                  <a:solidFill>
                    <a:srgbClr val="1A1A1A"/>
                  </a:solidFill>
                  <a:effectLst/>
                  <a:uLnTx/>
                  <a:uFillTx/>
                  <a:latin typeface="Segoe UI"/>
                  <a:ea typeface="+mn-ea"/>
                  <a:cs typeface="+mn-cs"/>
                </a:rPr>
                <a:t>TM</a:t>
              </a:r>
              <a:r>
                <a:rPr kumimoji="0" lang="en-US" sz="1400" b="0" i="0" u="none" strike="noStrike" kern="1200" cap="none" spc="0" normalizeH="0" baseline="0" noProof="0">
                  <a:ln>
                    <a:noFill/>
                  </a:ln>
                  <a:solidFill>
                    <a:srgbClr val="1A1A1A"/>
                  </a:solidFill>
                  <a:effectLst/>
                  <a:uLnTx/>
                  <a:uFillTx/>
                  <a:latin typeface="Segoe UI"/>
                  <a:ea typeface="+mn-ea"/>
                  <a:cs typeface="+mn-cs"/>
                </a:rPr>
                <a:t> </a:t>
              </a:r>
              <a:br>
                <a:rPr kumimoji="0" lang="en-US" sz="1400" b="0"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backup compression</a:t>
              </a:r>
            </a:p>
          </p:txBody>
        </p:sp>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710592"/>
              <a:ext cx="1772685" cy="1771400"/>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4FBE2F11-615F-4F5B-8B5B-51515847CBB8}"/>
                </a:ext>
              </a:extLst>
            </p:cNvPr>
            <p:cNvGrpSpPr>
              <a:grpSpLocks noChangeAspect="1"/>
            </p:cNvGrpSpPr>
            <p:nvPr/>
          </p:nvGrpSpPr>
          <p:grpSpPr>
            <a:xfrm>
              <a:off x="9624648" y="2493073"/>
              <a:ext cx="433752" cy="433752"/>
              <a:chOff x="8281988" y="4418013"/>
              <a:chExt cx="495300" cy="495300"/>
            </a:xfrm>
          </p:grpSpPr>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8281988" y="4603751"/>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8529638" y="4418013"/>
                <a:ext cx="247650" cy="309563"/>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F0E38D0C-B5DA-4CB4-9D03-2024C53C7665}"/>
                </a:ext>
              </a:extLst>
            </p:cNvPr>
            <p:cNvGrpSpPr/>
            <p:nvPr/>
          </p:nvGrpSpPr>
          <p:grpSpPr>
            <a:xfrm>
              <a:off x="10461776" y="3733145"/>
              <a:ext cx="391028" cy="322598"/>
              <a:chOff x="14902527" y="2482916"/>
              <a:chExt cx="391028" cy="322598"/>
            </a:xfrm>
          </p:grpSpPr>
          <p:sp>
            <p:nvSpPr>
              <p:cNvPr id="60" name="Freeform: Shape 59">
                <a:extLst>
                  <a:ext uri="{FF2B5EF4-FFF2-40B4-BE49-F238E27FC236}">
                    <a16:creationId xmlns:a16="http://schemas.microsoft.com/office/drawing/2014/main" id="{232CEA4C-EE2E-424B-AE20-8E2B1EF04104}"/>
                  </a:ext>
                </a:extLst>
              </p:cNvPr>
              <p:cNvSpPr/>
              <p:nvPr/>
            </p:nvSpPr>
            <p:spPr>
              <a:xfrm>
                <a:off x="14902527" y="2482916"/>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AU"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6E17915F-F30E-4983-908E-BA30349427B3}"/>
                  </a:ext>
                </a:extLst>
              </p:cNvPr>
              <p:cNvSpPr/>
              <p:nvPr/>
            </p:nvSpPr>
            <p:spPr>
              <a:xfrm>
                <a:off x="15029612" y="2610001"/>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AU"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9" name="Group 46">
              <a:extLst>
                <a:ext uri="{FF2B5EF4-FFF2-40B4-BE49-F238E27FC236}">
                  <a16:creationId xmlns:a16="http://schemas.microsoft.com/office/drawing/2014/main" id="{85917B76-62AE-4B88-8298-CD3D45AA068D}"/>
                </a:ext>
              </a:extLst>
            </p:cNvPr>
            <p:cNvGrpSpPr>
              <a:grpSpLocks noChangeAspect="1"/>
            </p:cNvGrpSpPr>
            <p:nvPr/>
          </p:nvGrpSpPr>
          <p:grpSpPr bwMode="auto">
            <a:xfrm>
              <a:off x="9557974" y="3312743"/>
              <a:ext cx="567102" cy="567100"/>
              <a:chOff x="2812" y="999"/>
              <a:chExt cx="312" cy="312"/>
            </a:xfrm>
          </p:grpSpPr>
          <p:sp>
            <p:nvSpPr>
              <p:cNvPr id="160" name="AutoShape 45">
                <a:extLst>
                  <a:ext uri="{FF2B5EF4-FFF2-40B4-BE49-F238E27FC236}">
                    <a16:creationId xmlns:a16="http://schemas.microsoft.com/office/drawing/2014/main" id="{640F76F9-21C3-4F2D-80EE-453A31C33E6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47">
                <a:extLst>
                  <a:ext uri="{FF2B5EF4-FFF2-40B4-BE49-F238E27FC236}">
                    <a16:creationId xmlns:a16="http://schemas.microsoft.com/office/drawing/2014/main" id="{0974EC82-692C-4199-AEC9-3B6F3325C82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48">
                <a:extLst>
                  <a:ext uri="{FF2B5EF4-FFF2-40B4-BE49-F238E27FC236}">
                    <a16:creationId xmlns:a16="http://schemas.microsoft.com/office/drawing/2014/main" id="{CA669BA3-1D16-485D-B487-BD5E4C5DD64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49">
                <a:extLst>
                  <a:ext uri="{FF2B5EF4-FFF2-40B4-BE49-F238E27FC236}">
                    <a16:creationId xmlns:a16="http://schemas.microsoft.com/office/drawing/2014/main" id="{4E405999-027D-45FC-8CDF-46D65C927ED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4" name="Group 63" descr="lock with security icons circling it">
            <a:extLst>
              <a:ext uri="{FF2B5EF4-FFF2-40B4-BE49-F238E27FC236}">
                <a16:creationId xmlns:a16="http://schemas.microsoft.com/office/drawing/2014/main" id="{A3B33B4E-6DF2-4F40-99AB-6368E437210D}"/>
              </a:ext>
            </a:extLst>
          </p:cNvPr>
          <p:cNvGrpSpPr/>
          <p:nvPr/>
        </p:nvGrpSpPr>
        <p:grpSpPr>
          <a:xfrm>
            <a:off x="588263" y="1676826"/>
            <a:ext cx="3529584" cy="4055639"/>
            <a:chOff x="588263" y="1676826"/>
            <a:chExt cx="3529584" cy="4055639"/>
          </a:xfrm>
        </p:grpSpPr>
        <p:sp>
          <p:nvSpPr>
            <p:cNvPr id="26" name="TextBox 25">
              <a:extLst>
                <a:ext uri="{FF2B5EF4-FFF2-40B4-BE49-F238E27FC236}">
                  <a16:creationId xmlns:a16="http://schemas.microsoft.com/office/drawing/2014/main" id="{86311EEA-2DFD-4AA8-9448-C6CA94D6CC14}"/>
                </a:ext>
              </a:extLst>
            </p:cNvPr>
            <p:cNvSpPr txBox="1"/>
            <p:nvPr/>
          </p:nvSpPr>
          <p:spPr>
            <a:xfrm>
              <a:off x="588263" y="1676826"/>
              <a:ext cx="3529584" cy="369332"/>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Secure</a:t>
              </a:r>
            </a:p>
          </p:txBody>
        </p:sp>
        <p:grpSp>
          <p:nvGrpSpPr>
            <p:cNvPr id="59" name="Group 58">
              <a:extLst>
                <a:ext uri="{FF2B5EF4-FFF2-40B4-BE49-F238E27FC236}">
                  <a16:creationId xmlns:a16="http://schemas.microsoft.com/office/drawing/2014/main" id="{5976021B-693F-4304-B74F-590B28904FDB}"/>
                </a:ext>
              </a:extLst>
            </p:cNvPr>
            <p:cNvGrpSpPr/>
            <p:nvPr/>
          </p:nvGrpSpPr>
          <p:grpSpPr>
            <a:xfrm>
              <a:off x="804741" y="2358379"/>
              <a:ext cx="3064086" cy="3374086"/>
              <a:chOff x="804741" y="2358379"/>
              <a:chExt cx="3064086" cy="3374086"/>
            </a:xfrm>
          </p:grpSpPr>
          <p:sp>
            <p:nvSpPr>
              <p:cNvPr id="27" name="TextBox 26">
                <a:extLst>
                  <a:ext uri="{FF2B5EF4-FFF2-40B4-BE49-F238E27FC236}">
                    <a16:creationId xmlns:a16="http://schemas.microsoft.com/office/drawing/2014/main" id="{AA96C449-6E54-4BFB-9463-3C63E5A593DB}"/>
                  </a:ext>
                </a:extLst>
              </p:cNvPr>
              <p:cNvSpPr txBox="1"/>
              <p:nvPr/>
            </p:nvSpPr>
            <p:spPr>
              <a:xfrm>
                <a:off x="804741" y="4686025"/>
                <a:ext cx="3064086" cy="1046440"/>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SQL Server ledger</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Always encrypted enhancements</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Linux security enhancements</a:t>
                </a:r>
              </a:p>
            </p:txBody>
          </p:sp>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710592"/>
                <a:ext cx="1772685" cy="1771400"/>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912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1026" name="Picture 2" descr="Linux logo PNG">
                <a:extLst>
                  <a:ext uri="{FF2B5EF4-FFF2-40B4-BE49-F238E27FC236}">
                    <a16:creationId xmlns:a16="http://schemas.microsoft.com/office/drawing/2014/main" id="{4DB9BB1B-89AC-4A52-97CE-487EDBE044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0643" y="3651087"/>
                <a:ext cx="394160" cy="463714"/>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2361" y="3672980"/>
                <a:ext cx="457390" cy="465260"/>
              </a:xfrm>
              <a:prstGeom prst="rect">
                <a:avLst/>
              </a:prstGeom>
            </p:spPr>
          </p:pic>
          <p:grpSp>
            <p:nvGrpSpPr>
              <p:cNvPr id="164" name="Group 163">
                <a:extLst>
                  <a:ext uri="{FF2B5EF4-FFF2-40B4-BE49-F238E27FC236}">
                    <a16:creationId xmlns:a16="http://schemas.microsoft.com/office/drawing/2014/main" id="{EDEC243E-675C-4E2D-8B0A-BE69F90333F8}"/>
                  </a:ext>
                </a:extLst>
              </p:cNvPr>
              <p:cNvGrpSpPr>
                <a:grpSpLocks noChangeAspect="1"/>
              </p:cNvGrpSpPr>
              <p:nvPr/>
            </p:nvGrpSpPr>
            <p:grpSpPr>
              <a:xfrm>
                <a:off x="2086733" y="3248568"/>
                <a:ext cx="532642" cy="657348"/>
                <a:chOff x="1980078" y="253998"/>
                <a:chExt cx="3830386" cy="4727197"/>
              </a:xfrm>
            </p:grpSpPr>
            <p:sp>
              <p:nvSpPr>
                <p:cNvPr id="165" name="Rectangle 164">
                  <a:extLst>
                    <a:ext uri="{FF2B5EF4-FFF2-40B4-BE49-F238E27FC236}">
                      <a16:creationId xmlns:a16="http://schemas.microsoft.com/office/drawing/2014/main" id="{9ADFBFFF-DDD1-4FB2-9DF8-14FEC2051A2B}"/>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6" name="Freeform 29">
                  <a:extLst>
                    <a:ext uri="{FF2B5EF4-FFF2-40B4-BE49-F238E27FC236}">
                      <a16:creationId xmlns:a16="http://schemas.microsoft.com/office/drawing/2014/main" id="{C8A6D89D-98E8-43E2-BED0-BFFBCEE95E2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7" name="Freeform 30">
                  <a:extLst>
                    <a:ext uri="{FF2B5EF4-FFF2-40B4-BE49-F238E27FC236}">
                      <a16:creationId xmlns:a16="http://schemas.microsoft.com/office/drawing/2014/main" id="{95B63E67-B0BA-47AF-B2AF-91C95B98C80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8" name="Freeform: Shape 136">
                  <a:extLst>
                    <a:ext uri="{FF2B5EF4-FFF2-40B4-BE49-F238E27FC236}">
                      <a16:creationId xmlns:a16="http://schemas.microsoft.com/office/drawing/2014/main" id="{99C00CE2-6D87-4C51-B66E-63D65EDB25A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pic>
        <p:nvPicPr>
          <p:cNvPr id="4" name="Picture 3" descr="Intel icon">
            <a:extLst>
              <a:ext uri="{FF2B5EF4-FFF2-40B4-BE49-F238E27FC236}">
                <a16:creationId xmlns:a16="http://schemas.microsoft.com/office/drawing/2014/main" id="{EB61F1A0-14BA-4DB2-8656-8BB54ABB1D98}"/>
              </a:ext>
            </a:extLst>
          </p:cNvPr>
          <p:cNvPicPr>
            <a:picLocks noChangeAspect="1"/>
          </p:cNvPicPr>
          <p:nvPr/>
        </p:nvPicPr>
        <p:blipFill>
          <a:blip r:embed="rId10"/>
          <a:stretch>
            <a:fillRect/>
          </a:stretch>
        </p:blipFill>
        <p:spPr>
          <a:xfrm>
            <a:off x="8830245" y="3683332"/>
            <a:ext cx="465276" cy="465276"/>
          </a:xfrm>
          <a:prstGeom prst="rect">
            <a:avLst/>
          </a:prstGeom>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42" presetClass="path" presetSubtype="0" decel="100000" fill="hold" nodeType="withEffect">
                                  <p:stCondLst>
                                    <p:cond delay="0"/>
                                  </p:stCondLst>
                                  <p:childTnLst>
                                    <p:animMotion origin="layout" path="M 4.58333E-6 -4.07407E-6 L 4.58333E-6 0.01551 " pathEditMode="relative" rAng="0" ptsTypes="AA">
                                      <p:cBhvr>
                                        <p:cTn id="9" dur="500" spd="-100000" fill="hold"/>
                                        <p:tgtEl>
                                          <p:spTgt spid="64"/>
                                        </p:tgtEl>
                                        <p:attrNameLst>
                                          <p:attrName>ppt_x</p:attrName>
                                          <p:attrName>ppt_y</p:attrName>
                                        </p:attrNameLst>
                                      </p:cBhvr>
                                      <p:rCtr x="0" y="764"/>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par>
                                <p:cTn id="15" presetID="42" presetClass="path" presetSubtype="0" decel="100000" fill="hold" nodeType="withEffect">
                                  <p:stCondLst>
                                    <p:cond delay="0"/>
                                  </p:stCondLst>
                                  <p:childTnLst>
                                    <p:animMotion origin="layout" path="M 4.58333E-6 -4.07407E-6 L 4.58333E-6 0.01551 " pathEditMode="relative" rAng="0" ptsTypes="AA">
                                      <p:cBhvr>
                                        <p:cTn id="16" dur="500" spd="-100000" fill="hold"/>
                                        <p:tgtEl>
                                          <p:spTgt spid="65"/>
                                        </p:tgtEl>
                                        <p:attrNameLst>
                                          <p:attrName>ppt_x</p:attrName>
                                          <p:attrName>ppt_y</p:attrName>
                                        </p:attrNameLst>
                                      </p:cBhvr>
                                      <p:rCtr x="0" y="764"/>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4"/>
                                        </p:tgtEl>
                                        <p:attrNameLst>
                                          <p:attrName>style.visibility</p:attrName>
                                        </p:attrNameLst>
                                      </p:cBhvr>
                                      <p:to>
                                        <p:strVal val="visible"/>
                                      </p:to>
                                    </p:set>
                                    <p:animEffect transition="in" filter="fade">
                                      <p:cBhvr>
                                        <p:cTn id="21" dur="500"/>
                                        <p:tgtEl>
                                          <p:spTgt spid="1024"/>
                                        </p:tgtEl>
                                      </p:cBhvr>
                                    </p:animEffect>
                                  </p:childTnLst>
                                </p:cTn>
                              </p:par>
                              <p:par>
                                <p:cTn id="22" presetID="42" presetClass="path" presetSubtype="0" decel="100000" fill="hold" nodeType="withEffect">
                                  <p:stCondLst>
                                    <p:cond delay="0"/>
                                  </p:stCondLst>
                                  <p:childTnLst>
                                    <p:animMotion origin="layout" path="M 4.58333E-6 -4.07407E-6 L 4.58333E-6 0.01551 " pathEditMode="relative" rAng="0" ptsTypes="AA">
                                      <p:cBhvr>
                                        <p:cTn id="23" dur="500" spd="-100000" fill="hold"/>
                                        <p:tgtEl>
                                          <p:spTgt spid="1024"/>
                                        </p:tgtEl>
                                        <p:attrNameLst>
                                          <p:attrName>ppt_x</p:attrName>
                                          <p:attrName>ppt_y</p:attrName>
                                        </p:attrNameLst>
                                      </p:cBhvr>
                                      <p:rCtr x="0" y="764"/>
                                    </p:animMotion>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42" presetClass="path" presetSubtype="0" decel="100000" fill="hold" nodeType="withEffect">
                                  <p:stCondLst>
                                    <p:cond delay="0"/>
                                  </p:stCondLst>
                                  <p:childTnLst>
                                    <p:animMotion origin="layout" path="M 4.58333E-6 -4.07407E-6 L 4.58333E-6 0.01551 " pathEditMode="relative" rAng="0" ptsTypes="AA">
                                      <p:cBhvr>
                                        <p:cTn id="28" dur="500" spd="-100000" fill="hold"/>
                                        <p:tgtEl>
                                          <p:spTgt spid="4"/>
                                        </p:tgtEl>
                                        <p:attrNameLst>
                                          <p:attrName>ppt_x</p:attrName>
                                          <p:attrName>ppt_y</p:attrName>
                                        </p:attrNameLst>
                                      </p:cBhvr>
                                      <p:rCtr x="0" y="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310239" y="471869"/>
            <a:ext cx="6613906" cy="615553"/>
          </a:xfrm>
        </p:spPr>
        <p:txBody>
          <a:bodyPr/>
          <a:lstStyle/>
          <a:p>
            <a:r>
              <a:rPr lang="en-US" sz="1600">
                <a:solidFill>
                  <a:schemeClr val="accent1"/>
                </a:solidFill>
              </a:rPr>
              <a:t>SQL Server 2022 — Most secure over the last 10 years</a:t>
            </a:r>
            <a:br>
              <a:rPr lang="en-US"/>
            </a:br>
            <a:r>
              <a:rPr lang="en-US"/>
              <a:t>Tamper-proof track record of data over time</a:t>
            </a:r>
          </a:p>
        </p:txBody>
      </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17669" y="1400856"/>
            <a:ext cx="4392997" cy="738664"/>
          </a:xfrm>
        </p:spPr>
        <p:txBody>
          <a:bodyPr/>
          <a:lstStyle/>
          <a:p>
            <a:pPr lvl="0"/>
            <a:r>
              <a:rPr lang="en-US"/>
              <a:t>Challenge</a:t>
            </a:r>
          </a:p>
          <a:p>
            <a:pPr lvl="1"/>
            <a:r>
              <a:rPr lang="en-US"/>
              <a:t>Difficult to establish trust for integrity of data stored in database systems for sensitive data</a:t>
            </a:r>
          </a:p>
        </p:txBody>
      </p:sp>
      <p:sp>
        <p:nvSpPr>
          <p:cNvPr id="71" name="Text Placeholder 70">
            <a:extLst>
              <a:ext uri="{FF2B5EF4-FFF2-40B4-BE49-F238E27FC236}">
                <a16:creationId xmlns:a16="http://schemas.microsoft.com/office/drawing/2014/main" id="{CEB9E2D8-844E-4F48-AC93-DC2CC23EA06A}"/>
              </a:ext>
            </a:extLst>
          </p:cNvPr>
          <p:cNvSpPr>
            <a:spLocks noGrp="1"/>
          </p:cNvSpPr>
          <p:nvPr>
            <p:ph type="body" sz="quarter" idx="11"/>
          </p:nvPr>
        </p:nvSpPr>
        <p:spPr>
          <a:xfrm>
            <a:off x="517669" y="2936557"/>
            <a:ext cx="4392997" cy="984885"/>
          </a:xfrm>
        </p:spPr>
        <p:txBody>
          <a:bodyPr/>
          <a:lstStyle/>
          <a:p>
            <a:pPr lvl="0"/>
            <a:r>
              <a:rPr lang="en-US"/>
              <a:t>Solution</a:t>
            </a:r>
          </a:p>
          <a:p>
            <a:pPr lvl="1"/>
            <a:r>
              <a:rPr lang="en-US"/>
              <a:t>Track any potential data changes from malicious actors with ledger feature in SQL Server 2022</a:t>
            </a:r>
          </a:p>
        </p:txBody>
      </p:sp>
      <p:sp>
        <p:nvSpPr>
          <p:cNvPr id="105" name="Text Placeholder 104">
            <a:extLst>
              <a:ext uri="{FF2B5EF4-FFF2-40B4-BE49-F238E27FC236}">
                <a16:creationId xmlns:a16="http://schemas.microsoft.com/office/drawing/2014/main" id="{D79E3332-9B9D-4D72-85AE-55D66387920B}"/>
              </a:ext>
            </a:extLst>
          </p:cNvPr>
          <p:cNvSpPr>
            <a:spLocks noGrp="1"/>
          </p:cNvSpPr>
          <p:nvPr>
            <p:ph type="body" sz="quarter" idx="12"/>
          </p:nvPr>
        </p:nvSpPr>
        <p:spPr>
          <a:xfrm>
            <a:off x="384010" y="4045301"/>
            <a:ext cx="4392982" cy="1415772"/>
          </a:xfrm>
        </p:spPr>
        <p:txBody>
          <a:bodyPr/>
          <a:lstStyle/>
          <a:p>
            <a:r>
              <a:rPr lang="en-US"/>
              <a:t>Use a cryptographically hashed ledger to detect tampering and by malicious actors</a:t>
            </a:r>
          </a:p>
          <a:p>
            <a:r>
              <a:rPr lang="en-US"/>
              <a:t>Establish digital trust in a centralized system using blockchain technology</a:t>
            </a:r>
          </a:p>
          <a:p>
            <a:r>
              <a:rPr lang="en-US"/>
              <a:t>Attest to other parties that data integrity has not been compromised</a:t>
            </a:r>
          </a:p>
        </p:txBody>
      </p:sp>
      <p:sp>
        <p:nvSpPr>
          <p:cNvPr id="42" name="Rectangle 41">
            <a:extLst>
              <a:ext uri="{FF2B5EF4-FFF2-40B4-BE49-F238E27FC236}">
                <a16:creationId xmlns:a16="http://schemas.microsoft.com/office/drawing/2014/main" id="{1C4DC1A0-7E96-4D1B-B963-EA77322D2EBC}"/>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E0E643A1-8E2E-42E1-B09A-C34874F80502}"/>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081EF59B-FB81-4DAB-8463-B16FDD8F74FF}"/>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45" name="storage" descr="storage">
              <a:extLst>
                <a:ext uri="{FF2B5EF4-FFF2-40B4-BE49-F238E27FC236}">
                  <a16:creationId xmlns:a16="http://schemas.microsoft.com/office/drawing/2014/main" id="{7308C8B6-95C8-4804-AF12-06C6FB9DA700}"/>
                </a:ext>
              </a:extLst>
            </p:cNvPr>
            <p:cNvGrpSpPr/>
            <p:nvPr/>
          </p:nvGrpSpPr>
          <p:grpSpPr>
            <a:xfrm>
              <a:off x="5265942" y="5136925"/>
              <a:ext cx="443978" cy="482950"/>
              <a:chOff x="4501240" y="2176494"/>
              <a:chExt cx="344605" cy="374856"/>
            </a:xfrm>
          </p:grpSpPr>
          <p:sp>
            <p:nvSpPr>
              <p:cNvPr id="47" name="Freeform 5">
                <a:extLst>
                  <a:ext uri="{FF2B5EF4-FFF2-40B4-BE49-F238E27FC236}">
                    <a16:creationId xmlns:a16="http://schemas.microsoft.com/office/drawing/2014/main" id="{CFF9917B-BA5F-4BE3-8DA2-D23A3758262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6">
                <a:extLst>
                  <a:ext uri="{FF2B5EF4-FFF2-40B4-BE49-F238E27FC236}">
                    <a16:creationId xmlns:a16="http://schemas.microsoft.com/office/drawing/2014/main" id="{DA5C8F06-3B82-46FA-AC1E-88980587BE22}"/>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25A15878-8C69-40D0-9CD6-776693F34E96}"/>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8">
                <a:extLst>
                  <a:ext uri="{FF2B5EF4-FFF2-40B4-BE49-F238E27FC236}">
                    <a16:creationId xmlns:a16="http://schemas.microsoft.com/office/drawing/2014/main" id="{A1524517-73DE-4844-A5F1-2E1D37459EF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6" name="Rectangle 45">
              <a:extLst>
                <a:ext uri="{FF2B5EF4-FFF2-40B4-BE49-F238E27FC236}">
                  <a16:creationId xmlns:a16="http://schemas.microsoft.com/office/drawing/2014/main" id="{D9D10AD0-82F8-4227-8854-B8ACB1E84467}"/>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Trusted storage</a:t>
              </a:r>
            </a:p>
          </p:txBody>
        </p:sp>
      </p:grpSp>
      <p:sp>
        <p:nvSpPr>
          <p:cNvPr id="51" name="Rectangle 50">
            <a:extLst>
              <a:ext uri="{FF2B5EF4-FFF2-40B4-BE49-F238E27FC236}">
                <a16:creationId xmlns:a16="http://schemas.microsoft.com/office/drawing/2014/main" id="{097F7160-0606-4E03-9010-F549CC4110A1}"/>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a:solidFill>
              <a:srgbClr val="32BEDD"/>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52" name="Graphic 51">
            <a:extLst>
              <a:ext uri="{FF2B5EF4-FFF2-40B4-BE49-F238E27FC236}">
                <a16:creationId xmlns:a16="http://schemas.microsoft.com/office/drawing/2014/main" id="{5A0F5498-A131-4A44-A59B-4741A5BC54C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45788" y="1392568"/>
            <a:ext cx="511971" cy="511971"/>
          </a:xfrm>
          <a:prstGeom prst="rect">
            <a:avLst/>
          </a:prstGeom>
        </p:spPr>
      </p:pic>
      <p:sp>
        <p:nvSpPr>
          <p:cNvPr id="53" name="Rectangle 52">
            <a:extLst>
              <a:ext uri="{FF2B5EF4-FFF2-40B4-BE49-F238E27FC236}">
                <a16:creationId xmlns:a16="http://schemas.microsoft.com/office/drawing/2014/main" id="{F6576808-5BF7-4DCB-9D35-3E52DD9E0D3A}"/>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D1D472CB-53BA-401C-9A78-ACECC15B2D86}"/>
              </a:ext>
              <a:ext uri="{C183D7F6-B498-43B3-948B-1728B52AA6E4}">
                <adec:decorative xmlns:adec="http://schemas.microsoft.com/office/drawing/2017/decorative" val="1"/>
              </a:ext>
            </a:extLst>
          </p:cNvPr>
          <p:cNvCxnSpPr>
            <a:cxnSpLocks/>
            <a:stCxn id="58" idx="3"/>
            <a:endCxn id="60" idx="1"/>
          </p:cNvCxnSpPr>
          <p:nvPr/>
        </p:nvCxnSpPr>
        <p:spPr>
          <a:xfrm>
            <a:off x="9652482" y="5404086"/>
            <a:ext cx="216764" cy="0"/>
          </a:xfrm>
          <a:prstGeom prst="straightConnector1">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55" name="Straight Arrow Connector 54">
            <a:extLst>
              <a:ext uri="{FF2B5EF4-FFF2-40B4-BE49-F238E27FC236}">
                <a16:creationId xmlns:a16="http://schemas.microsoft.com/office/drawing/2014/main" id="{6AB94738-27A4-4863-BED5-35D291B10853}"/>
              </a:ext>
              <a:ext uri="{C183D7F6-B498-43B3-948B-1728B52AA6E4}">
                <adec:decorative xmlns:adec="http://schemas.microsoft.com/office/drawing/2017/decorative" val="1"/>
              </a:ext>
            </a:extLst>
          </p:cNvPr>
          <p:cNvCxnSpPr>
            <a:cxnSpLocks/>
            <a:stCxn id="59" idx="3"/>
            <a:endCxn id="58" idx="1"/>
          </p:cNvCxnSpPr>
          <p:nvPr/>
        </p:nvCxnSpPr>
        <p:spPr>
          <a:xfrm>
            <a:off x="8987701" y="5404086"/>
            <a:ext cx="210599" cy="0"/>
          </a:xfrm>
          <a:prstGeom prst="straightConnector1">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56" name="Group 55">
            <a:extLst>
              <a:ext uri="{FF2B5EF4-FFF2-40B4-BE49-F238E27FC236}">
                <a16:creationId xmlns:a16="http://schemas.microsoft.com/office/drawing/2014/main" id="{2ECEECBA-0B81-4857-B56D-29C96E564E04}"/>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7" name="Rectangle 56">
              <a:extLst>
                <a:ext uri="{FF2B5EF4-FFF2-40B4-BE49-F238E27FC236}">
                  <a16:creationId xmlns:a16="http://schemas.microsoft.com/office/drawing/2014/main" id="{7B547EC3-DDBF-41A6-A387-0F252DA21AE2}"/>
                </a:ext>
              </a:extLst>
            </p:cNvPr>
            <p:cNvSpPr/>
            <p:nvPr/>
          </p:nvSpPr>
          <p:spPr bwMode="auto">
            <a:xfrm>
              <a:off x="9233867" y="5208239"/>
              <a:ext cx="2196707" cy="699403"/>
            </a:xfrm>
            <a:prstGeom prst="rect">
              <a:avLst/>
            </a:prstGeom>
            <a:noFill/>
            <a:ln w="1905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66040867-01A8-4920-B428-D9CEC8E8028D}"/>
                </a:ext>
              </a:extLst>
            </p:cNvPr>
            <p:cNvSpPr/>
            <p:nvPr/>
          </p:nvSpPr>
          <p:spPr bwMode="auto">
            <a:xfrm>
              <a:off x="10114873" y="5350825"/>
              <a:ext cx="445317" cy="4198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2C62F1AA-A8DA-40A6-805D-F9AB326EFBC9}"/>
                </a:ext>
              </a:extLst>
            </p:cNvPr>
            <p:cNvSpPr/>
            <p:nvPr/>
          </p:nvSpPr>
          <p:spPr bwMode="auto">
            <a:xfrm>
              <a:off x="9463068" y="5350825"/>
              <a:ext cx="445317" cy="41984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306"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6DB32014-7C14-4014-ADD6-5883BF070B67}"/>
                </a:ext>
              </a:extLst>
            </p:cNvPr>
            <p:cNvSpPr/>
            <p:nvPr/>
          </p:nvSpPr>
          <p:spPr bwMode="auto">
            <a:xfrm>
              <a:off x="10772723" y="5350825"/>
              <a:ext cx="445317" cy="4198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13CCE822-6387-4D52-948D-ADE6DDCF49E8}"/>
                </a:ext>
              </a:extLst>
            </p:cNvPr>
            <p:cNvSpPr/>
            <p:nvPr/>
          </p:nvSpPr>
          <p:spPr>
            <a:xfrm>
              <a:off x="9625929" y="5913619"/>
              <a:ext cx="1412583" cy="239906"/>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Database ledger</a:t>
              </a:r>
            </a:p>
          </p:txBody>
        </p:sp>
        <p:sp>
          <p:nvSpPr>
            <p:cNvPr id="62" name="Rectangle 61">
              <a:extLst>
                <a:ext uri="{FF2B5EF4-FFF2-40B4-BE49-F238E27FC236}">
                  <a16:creationId xmlns:a16="http://schemas.microsoft.com/office/drawing/2014/main" id="{91FBC646-7A11-445B-B35C-0BBE55E9C2B1}"/>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Block N</a:t>
              </a:r>
            </a:p>
          </p:txBody>
        </p:sp>
        <p:sp>
          <p:nvSpPr>
            <p:cNvPr id="63" name="Rectangle 62">
              <a:extLst>
                <a:ext uri="{FF2B5EF4-FFF2-40B4-BE49-F238E27FC236}">
                  <a16:creationId xmlns:a16="http://schemas.microsoft.com/office/drawing/2014/main" id="{1EBFB362-D374-4ABF-BFB6-75FA3B6281FF}"/>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Block N-1</a:t>
              </a:r>
            </a:p>
          </p:txBody>
        </p:sp>
        <p:sp>
          <p:nvSpPr>
            <p:cNvPr id="64" name="Rectangle 63">
              <a:extLst>
                <a:ext uri="{FF2B5EF4-FFF2-40B4-BE49-F238E27FC236}">
                  <a16:creationId xmlns:a16="http://schemas.microsoft.com/office/drawing/2014/main" id="{CC137B3A-3555-4A78-B67F-996503412489}"/>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Block N-2</a:t>
              </a:r>
            </a:p>
          </p:txBody>
        </p:sp>
      </p:grpSp>
      <p:cxnSp>
        <p:nvCxnSpPr>
          <p:cNvPr id="65" name="Connector: Elbow 64">
            <a:extLst>
              <a:ext uri="{FF2B5EF4-FFF2-40B4-BE49-F238E27FC236}">
                <a16:creationId xmlns:a16="http://schemas.microsoft.com/office/drawing/2014/main" id="{87CAECEB-408A-4129-BF71-AB167128E78E}"/>
              </a:ext>
              <a:ext uri="{C183D7F6-B498-43B3-948B-1728B52AA6E4}">
                <adec:decorative xmlns:adec="http://schemas.microsoft.com/office/drawing/2017/decorative" val="1"/>
              </a:ext>
            </a:extLst>
          </p:cNvPr>
          <p:cNvCxnSpPr>
            <a:cxnSpLocks/>
            <a:stCxn id="294" idx="2"/>
            <a:endCxn id="42" idx="0"/>
          </p:cNvCxnSpPr>
          <p:nvPr/>
        </p:nvCxnSpPr>
        <p:spPr>
          <a:xfrm rot="5400000">
            <a:off x="5726928" y="3721532"/>
            <a:ext cx="2936878" cy="1030"/>
          </a:xfrm>
          <a:prstGeom prst="bentConnector3">
            <a:avLst>
              <a:gd name="adj1" fmla="val 50000"/>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66" name="Straight Arrow Connector 65">
            <a:extLst>
              <a:ext uri="{FF2B5EF4-FFF2-40B4-BE49-F238E27FC236}">
                <a16:creationId xmlns:a16="http://schemas.microsoft.com/office/drawing/2014/main" id="{5F33F081-78BB-4395-9243-C0C2E86B6B95}"/>
              </a:ext>
              <a:ext uri="{C183D7F6-B498-43B3-948B-1728B52AA6E4}">
                <adec:decorative xmlns:adec="http://schemas.microsoft.com/office/drawing/2017/decorative" val="1"/>
              </a:ext>
            </a:extLst>
          </p:cNvPr>
          <p:cNvCxnSpPr>
            <a:cxnSpLocks/>
            <a:stCxn id="291" idx="2"/>
          </p:cNvCxnSpPr>
          <p:nvPr/>
        </p:nvCxnSpPr>
        <p:spPr>
          <a:xfrm flipH="1">
            <a:off x="8601774" y="2100462"/>
            <a:ext cx="7830" cy="1933870"/>
          </a:xfrm>
          <a:prstGeom prst="straightConnector1">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67" name="Straight Arrow Connector 66">
            <a:extLst>
              <a:ext uri="{FF2B5EF4-FFF2-40B4-BE49-F238E27FC236}">
                <a16:creationId xmlns:a16="http://schemas.microsoft.com/office/drawing/2014/main" id="{9617CAE9-1149-411D-91DA-98BFD828EEBE}"/>
              </a:ext>
              <a:ext uri="{C183D7F6-B498-43B3-948B-1728B52AA6E4}">
                <adec:decorative xmlns:adec="http://schemas.microsoft.com/office/drawing/2017/decorative" val="1"/>
              </a:ext>
            </a:extLst>
          </p:cNvPr>
          <p:cNvCxnSpPr>
            <a:cxnSpLocks/>
            <a:stCxn id="235" idx="3"/>
            <a:endCxn id="189" idx="1"/>
          </p:cNvCxnSpPr>
          <p:nvPr/>
        </p:nvCxnSpPr>
        <p:spPr>
          <a:xfrm>
            <a:off x="9026008" y="4255388"/>
            <a:ext cx="703949" cy="1"/>
          </a:xfrm>
          <a:prstGeom prst="straightConnector1">
            <a:avLst/>
          </a:prstGeom>
          <a:ln w="19050">
            <a:solidFill>
              <a:schemeClr val="accent2"/>
            </a:solidFill>
            <a:prstDash val="dash"/>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68" name="Connector: Elbow 67">
            <a:extLst>
              <a:ext uri="{FF2B5EF4-FFF2-40B4-BE49-F238E27FC236}">
                <a16:creationId xmlns:a16="http://schemas.microsoft.com/office/drawing/2014/main" id="{D66C222F-D452-4608-B959-A9EB1D8C3473}"/>
              </a:ext>
              <a:ext uri="{C183D7F6-B498-43B3-948B-1728B52AA6E4}">
                <adec:decorative xmlns:adec="http://schemas.microsoft.com/office/drawing/2017/decorative" val="1"/>
              </a:ext>
            </a:extLst>
          </p:cNvPr>
          <p:cNvCxnSpPr>
            <a:cxnSpLocks/>
            <a:stCxn id="183" idx="0"/>
            <a:endCxn id="235" idx="1"/>
          </p:cNvCxnSpPr>
          <p:nvPr/>
        </p:nvCxnSpPr>
        <p:spPr>
          <a:xfrm rot="16200000" flipV="1">
            <a:off x="8002006" y="4573594"/>
            <a:ext cx="934131" cy="297719"/>
          </a:xfrm>
          <a:prstGeom prst="bentConnector4">
            <a:avLst>
              <a:gd name="adj1" fmla="val 27688"/>
              <a:gd name="adj2" fmla="val 176784"/>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70" name="Connector: Elbow 69">
            <a:extLst>
              <a:ext uri="{FF2B5EF4-FFF2-40B4-BE49-F238E27FC236}">
                <a16:creationId xmlns:a16="http://schemas.microsoft.com/office/drawing/2014/main" id="{F3802D22-3144-4D7A-962C-11F14DFB9808}"/>
              </a:ext>
              <a:ext uri="{C183D7F6-B498-43B3-948B-1728B52AA6E4}">
                <adec:decorative xmlns:adec="http://schemas.microsoft.com/office/drawing/2017/decorative" val="1"/>
              </a:ext>
            </a:extLst>
          </p:cNvPr>
          <p:cNvCxnSpPr>
            <a:cxnSpLocks/>
            <a:stCxn id="184" idx="0"/>
            <a:endCxn id="189" idx="3"/>
          </p:cNvCxnSpPr>
          <p:nvPr/>
        </p:nvCxnSpPr>
        <p:spPr>
          <a:xfrm rot="5400000" flipH="1" flipV="1">
            <a:off x="9203156" y="3956921"/>
            <a:ext cx="934130" cy="1531066"/>
          </a:xfrm>
          <a:prstGeom prst="bentConnector4">
            <a:avLst>
              <a:gd name="adj1" fmla="val 27688"/>
              <a:gd name="adj2" fmla="val 114931"/>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72" name="Group 71">
            <a:extLst>
              <a:ext uri="{FF2B5EF4-FFF2-40B4-BE49-F238E27FC236}">
                <a16:creationId xmlns:a16="http://schemas.microsoft.com/office/drawing/2014/main" id="{C364DD68-89FC-454B-BD9D-3D09A09B8103}"/>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chemeClr val="bg2"/>
          </a:solidFill>
        </p:grpSpPr>
        <p:sp>
          <p:nvSpPr>
            <p:cNvPr id="73" name="Rectangle 72">
              <a:extLst>
                <a:ext uri="{FF2B5EF4-FFF2-40B4-BE49-F238E27FC236}">
                  <a16:creationId xmlns:a16="http://schemas.microsoft.com/office/drawing/2014/main" id="{34544EE4-BB2D-41D7-A155-9522367E4012}"/>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74" name="Graphic 50" descr="Diploma">
              <a:extLst>
                <a:ext uri="{FF2B5EF4-FFF2-40B4-BE49-F238E27FC236}">
                  <a16:creationId xmlns:a16="http://schemas.microsoft.com/office/drawing/2014/main" id="{BCA0D60B-E326-42A0-8019-70667C15C8C3}"/>
                </a:ext>
              </a:extLst>
            </p:cNvPr>
            <p:cNvGrpSpPr/>
            <p:nvPr/>
          </p:nvGrpSpPr>
          <p:grpSpPr>
            <a:xfrm>
              <a:off x="10970984" y="5483094"/>
              <a:ext cx="228091" cy="157862"/>
              <a:chOff x="5315459" y="3004617"/>
              <a:chExt cx="742950" cy="514350"/>
            </a:xfrm>
            <a:grpFill/>
          </p:grpSpPr>
          <p:sp>
            <p:nvSpPr>
              <p:cNvPr id="75" name="Freeform: Shape 74">
                <a:extLst>
                  <a:ext uri="{FF2B5EF4-FFF2-40B4-BE49-F238E27FC236}">
                    <a16:creationId xmlns:a16="http://schemas.microsoft.com/office/drawing/2014/main" id="{F28F5404-4D11-4193-A603-0D9D3D6F9C34}"/>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CCA988AD-A1E4-443B-AD52-7EDCC23DFFFB}"/>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E2072D6-ED50-4FBD-9212-BCB3E7E31E73}"/>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12F80265-CFB8-4EA3-A7F5-59A2E786569B}"/>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EAE33BE-ECAF-49DF-83FB-CD9EACC1ECEA}"/>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7E7484E0-0C41-454A-9B64-FC032A2833B2}"/>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chemeClr val="bg2"/>
          </a:solidFill>
        </p:grpSpPr>
        <p:sp>
          <p:nvSpPr>
            <p:cNvPr id="81" name="Rectangle 80">
              <a:extLst>
                <a:ext uri="{FF2B5EF4-FFF2-40B4-BE49-F238E27FC236}">
                  <a16:creationId xmlns:a16="http://schemas.microsoft.com/office/drawing/2014/main" id="{4A9F2133-8E41-422C-86CC-FAE38B727EC9}"/>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82" name="Graphic 50" descr="Diploma">
              <a:extLst>
                <a:ext uri="{FF2B5EF4-FFF2-40B4-BE49-F238E27FC236}">
                  <a16:creationId xmlns:a16="http://schemas.microsoft.com/office/drawing/2014/main" id="{F6D954AF-AD76-4959-8FE7-9743315CC129}"/>
                </a:ext>
              </a:extLst>
            </p:cNvPr>
            <p:cNvGrpSpPr/>
            <p:nvPr/>
          </p:nvGrpSpPr>
          <p:grpSpPr>
            <a:xfrm>
              <a:off x="10970984" y="5483094"/>
              <a:ext cx="228091" cy="157862"/>
              <a:chOff x="5315459" y="3004617"/>
              <a:chExt cx="742950" cy="514350"/>
            </a:xfrm>
            <a:grpFill/>
          </p:grpSpPr>
          <p:sp>
            <p:nvSpPr>
              <p:cNvPr id="83" name="Freeform: Shape 82">
                <a:extLst>
                  <a:ext uri="{FF2B5EF4-FFF2-40B4-BE49-F238E27FC236}">
                    <a16:creationId xmlns:a16="http://schemas.microsoft.com/office/drawing/2014/main" id="{91212D49-D63C-4A19-903E-D5D9A130E41C}"/>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E78D3CFB-5108-4B02-8A09-A1CE3EA1F67F}"/>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867CA853-ABF1-47A3-BBFE-ADC53C97D7E0}"/>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4713D59F-FB03-41D7-9E49-0BAC11FA79E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6F50ADF-8727-4A94-84AF-5BC148EA329D}"/>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8" name="Group 87">
            <a:extLst>
              <a:ext uri="{FF2B5EF4-FFF2-40B4-BE49-F238E27FC236}">
                <a16:creationId xmlns:a16="http://schemas.microsoft.com/office/drawing/2014/main" id="{83F013BC-90E5-47D8-8EEB-432EC801533B}"/>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chemeClr val="bg2"/>
          </a:solidFill>
        </p:grpSpPr>
        <p:sp>
          <p:nvSpPr>
            <p:cNvPr id="89" name="Rectangle 88">
              <a:extLst>
                <a:ext uri="{FF2B5EF4-FFF2-40B4-BE49-F238E27FC236}">
                  <a16:creationId xmlns:a16="http://schemas.microsoft.com/office/drawing/2014/main" id="{6DE89D00-34DF-41EC-831A-7E7998B0C94C}"/>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90" name="Graphic 50" descr="Diploma">
              <a:extLst>
                <a:ext uri="{FF2B5EF4-FFF2-40B4-BE49-F238E27FC236}">
                  <a16:creationId xmlns:a16="http://schemas.microsoft.com/office/drawing/2014/main" id="{7A4E42ED-ED52-497F-A796-5AD896D6D1AE}"/>
                </a:ext>
              </a:extLst>
            </p:cNvPr>
            <p:cNvGrpSpPr/>
            <p:nvPr/>
          </p:nvGrpSpPr>
          <p:grpSpPr>
            <a:xfrm>
              <a:off x="10970984" y="5483094"/>
              <a:ext cx="228091" cy="157862"/>
              <a:chOff x="5315459" y="3004617"/>
              <a:chExt cx="742950" cy="514350"/>
            </a:xfrm>
            <a:grpFill/>
          </p:grpSpPr>
          <p:sp>
            <p:nvSpPr>
              <p:cNvPr id="91" name="Freeform: Shape 90">
                <a:extLst>
                  <a:ext uri="{FF2B5EF4-FFF2-40B4-BE49-F238E27FC236}">
                    <a16:creationId xmlns:a16="http://schemas.microsoft.com/office/drawing/2014/main" id="{8906CB55-E0B6-4B2E-82F7-2B548CBD5C9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907CA30E-ACBD-46EB-89DA-A090DDF8DF3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35B1D06-D48C-4EF4-AAFB-BBDE977EA5C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A780DB0-D792-4F1C-AB76-DBEB2B662883}"/>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8948E458-B83A-4E51-95E0-984014E06ECA}"/>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FD16CC6C-2846-4350-8026-8E1F3A1FBB31}"/>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97" name="Rectangle 96">
              <a:extLst>
                <a:ext uri="{FF2B5EF4-FFF2-40B4-BE49-F238E27FC236}">
                  <a16:creationId xmlns:a16="http://schemas.microsoft.com/office/drawing/2014/main" id="{7B0D7570-504D-4010-87D1-1790833F127B}"/>
                </a:ext>
              </a:extLst>
            </p:cNvPr>
            <p:cNvSpPr/>
            <p:nvPr/>
          </p:nvSpPr>
          <p:spPr>
            <a:xfrm>
              <a:off x="9793096" y="3722833"/>
              <a:ext cx="990828" cy="239906"/>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Ledger view</a:t>
              </a:r>
            </a:p>
          </p:txBody>
        </p:sp>
        <p:grpSp>
          <p:nvGrpSpPr>
            <p:cNvPr id="98" name="Group 97">
              <a:extLst>
                <a:ext uri="{FF2B5EF4-FFF2-40B4-BE49-F238E27FC236}">
                  <a16:creationId xmlns:a16="http://schemas.microsoft.com/office/drawing/2014/main" id="{9B445161-21D2-4E10-89E8-412E7B4A6FF8}"/>
                </a:ext>
              </a:extLst>
            </p:cNvPr>
            <p:cNvGrpSpPr/>
            <p:nvPr/>
          </p:nvGrpSpPr>
          <p:grpSpPr>
            <a:xfrm>
              <a:off x="9946402" y="3283426"/>
              <a:ext cx="692021" cy="438867"/>
              <a:chOff x="10861085" y="3544414"/>
              <a:chExt cx="692021" cy="438867"/>
            </a:xfrm>
          </p:grpSpPr>
          <p:sp>
            <p:nvSpPr>
              <p:cNvPr id="99" name="Rectangle 98">
                <a:extLst>
                  <a:ext uri="{FF2B5EF4-FFF2-40B4-BE49-F238E27FC236}">
                    <a16:creationId xmlns:a16="http://schemas.microsoft.com/office/drawing/2014/main" id="{1CB3839B-A080-4788-B38C-B1B9D3BF126B}"/>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810585CB-AA5C-4ADD-A402-85B313C7F2CD}"/>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5202277D-61D7-44C2-AE02-A7ADA00FE15D}"/>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B442358D-49ED-4DB0-8D05-D31C5E2D76AF}"/>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11A6E771-1FDB-4BF4-9A96-D9FC4E9AB807}"/>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9A25B7AA-94DA-43FC-8A69-EC9D2318DD47}"/>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5946F652-9869-403B-A5B6-23BAD7B0718B}"/>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6C00E367-D0E2-4646-96D0-6772DE4A24CE}"/>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7BA71A6C-DA61-430E-930E-ED7918E675C6}"/>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E0C9EC21-B88A-4067-8109-6378D4495A4C}"/>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47CB4494-3549-42A5-BD71-64B8D829A016}"/>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4E4F2A98-72E7-4821-952B-485495090982}"/>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873F5FF9-330F-456F-BE9F-5AD1C685EBBA}"/>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EC107E8D-E4EC-46B3-8289-9DD1E152F8A6}"/>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5ACCB0C7-596B-434C-B708-24F1CB06BB3B}"/>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2CA36526-F131-4A25-A338-A4C04270ADF6}"/>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922BA093-8308-4A8F-AEC1-E66C47F2EDB0}"/>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57B2496-25EC-4BA0-A532-C2F2D091B7F3}"/>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5DBCDF93-2290-45E3-88CF-8E0A3CE09C3D}"/>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11809297-212D-46C3-B919-A02D0CE850E0}"/>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FE64C682-E3F4-44ED-BC7A-998DE9522568}"/>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2BBDF17-C1D3-4835-8E46-E898A9DB003A}"/>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0C6B742D-F558-4E5F-89C9-7B371C6C4F99}"/>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601C3FE1-867D-42EE-BB5B-A4DDAD6D4D94}"/>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E322CFBD-CD48-4445-9554-189128AAA4DF}"/>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E36C6F5C-0D27-44BF-A016-6531D6FC2369}"/>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77D204FF-F071-43E6-AC7C-FB985AC2CFD1}"/>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63" name="Rectangle 162">
                <a:extLst>
                  <a:ext uri="{FF2B5EF4-FFF2-40B4-BE49-F238E27FC236}">
                    <a16:creationId xmlns:a16="http://schemas.microsoft.com/office/drawing/2014/main" id="{C35BA346-5C84-4862-B24D-F68A4789FFF4}"/>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64" name="Rectangle 163">
                <a:extLst>
                  <a:ext uri="{FF2B5EF4-FFF2-40B4-BE49-F238E27FC236}">
                    <a16:creationId xmlns:a16="http://schemas.microsoft.com/office/drawing/2014/main" id="{540F68C8-8B3D-4D21-A4E9-6BE03985A96C}"/>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65" name="Rectangle 164">
                <a:extLst>
                  <a:ext uri="{FF2B5EF4-FFF2-40B4-BE49-F238E27FC236}">
                    <a16:creationId xmlns:a16="http://schemas.microsoft.com/office/drawing/2014/main" id="{23B7BDC2-B634-4A0F-8F78-B887F259BB5F}"/>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66" name="Rectangle 165">
                <a:extLst>
                  <a:ext uri="{FF2B5EF4-FFF2-40B4-BE49-F238E27FC236}">
                    <a16:creationId xmlns:a16="http://schemas.microsoft.com/office/drawing/2014/main" id="{2F5D5E39-2B27-4636-8FC4-5ED03700FA82}"/>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67" name="Rectangle 166">
                <a:extLst>
                  <a:ext uri="{FF2B5EF4-FFF2-40B4-BE49-F238E27FC236}">
                    <a16:creationId xmlns:a16="http://schemas.microsoft.com/office/drawing/2014/main" id="{5EAC5283-5335-4C2B-B3A3-B26E3050185B}"/>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431115F7-8B9B-4273-ABF9-3888585F0112}"/>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69" name="Rectangle 168">
                <a:extLst>
                  <a:ext uri="{FF2B5EF4-FFF2-40B4-BE49-F238E27FC236}">
                    <a16:creationId xmlns:a16="http://schemas.microsoft.com/office/drawing/2014/main" id="{7071EB61-9615-4FAA-9F38-6C065625362E}"/>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EB51DCBF-0043-4B24-BD89-31215CB90B28}"/>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FC7CBF2C-23E8-48E7-BA2D-CDA330792AEB}"/>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72" name="Rectangle 171">
                <a:extLst>
                  <a:ext uri="{FF2B5EF4-FFF2-40B4-BE49-F238E27FC236}">
                    <a16:creationId xmlns:a16="http://schemas.microsoft.com/office/drawing/2014/main" id="{F8641061-A79E-4AD5-A95F-DF2EFBD515CB}"/>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73" name="Rectangle 172">
                <a:extLst>
                  <a:ext uri="{FF2B5EF4-FFF2-40B4-BE49-F238E27FC236}">
                    <a16:creationId xmlns:a16="http://schemas.microsoft.com/office/drawing/2014/main" id="{EAD7B796-5901-44E9-BB9D-2F23819463D1}"/>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2E80F393-97FD-4B44-9AF1-97BF2772079C}"/>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D178898E-D96F-495F-AD8E-356109AF3327}"/>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CF3D0B00-7254-41CF-99C4-FA43DDC874E2}"/>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E910D565-E731-4026-98FE-B97E38DC968A}"/>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78" name="Rectangle 177">
                <a:extLst>
                  <a:ext uri="{FF2B5EF4-FFF2-40B4-BE49-F238E27FC236}">
                    <a16:creationId xmlns:a16="http://schemas.microsoft.com/office/drawing/2014/main" id="{B03160F3-3710-4CBD-88FC-61193B2968D5}"/>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79" name="Rectangle 178">
                <a:extLst>
                  <a:ext uri="{FF2B5EF4-FFF2-40B4-BE49-F238E27FC236}">
                    <a16:creationId xmlns:a16="http://schemas.microsoft.com/office/drawing/2014/main" id="{9CF8C0CA-8AE6-4C98-9A83-FAF41FA09510}"/>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E34DFD5D-0738-47E1-B981-A15D7D9DB85E}"/>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cxnSp>
        <p:nvCxnSpPr>
          <p:cNvPr id="181" name="Connector: Elbow 180">
            <a:extLst>
              <a:ext uri="{FF2B5EF4-FFF2-40B4-BE49-F238E27FC236}">
                <a16:creationId xmlns:a16="http://schemas.microsoft.com/office/drawing/2014/main" id="{664046DA-F4BF-4B5B-86CE-B65FBE5EBD78}"/>
              </a:ext>
              <a:ext uri="{C183D7F6-B498-43B3-948B-1728B52AA6E4}">
                <adec:decorative xmlns:adec="http://schemas.microsoft.com/office/drawing/2017/decorative" val="1"/>
              </a:ext>
            </a:extLst>
          </p:cNvPr>
          <p:cNvCxnSpPr>
            <a:cxnSpLocks/>
            <a:endCxn id="99" idx="1"/>
          </p:cNvCxnSpPr>
          <p:nvPr/>
        </p:nvCxnSpPr>
        <p:spPr>
          <a:xfrm rot="5400000" flipH="1" flipV="1">
            <a:off x="8442927" y="3448047"/>
            <a:ext cx="878328" cy="288760"/>
          </a:xfrm>
          <a:prstGeom prst="bentConnector2">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182" name="Connector: Elbow 181">
            <a:extLst>
              <a:ext uri="{FF2B5EF4-FFF2-40B4-BE49-F238E27FC236}">
                <a16:creationId xmlns:a16="http://schemas.microsoft.com/office/drawing/2014/main" id="{FE8017CE-2DA4-44AF-9A16-320E450F5DE0}"/>
              </a:ext>
              <a:ext uri="{C183D7F6-B498-43B3-948B-1728B52AA6E4}">
                <adec:decorative xmlns:adec="http://schemas.microsoft.com/office/drawing/2017/decorative" val="1"/>
              </a:ext>
            </a:extLst>
          </p:cNvPr>
          <p:cNvCxnSpPr>
            <a:cxnSpLocks/>
            <a:endCxn id="99" idx="3"/>
          </p:cNvCxnSpPr>
          <p:nvPr/>
        </p:nvCxnSpPr>
        <p:spPr>
          <a:xfrm rot="16200000" flipV="1">
            <a:off x="9475022" y="3410509"/>
            <a:ext cx="878324" cy="363832"/>
          </a:xfrm>
          <a:prstGeom prst="bentConnector2">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sp>
        <p:nvSpPr>
          <p:cNvPr id="183" name="Rectangle 182">
            <a:extLst>
              <a:ext uri="{FF2B5EF4-FFF2-40B4-BE49-F238E27FC236}">
                <a16:creationId xmlns:a16="http://schemas.microsoft.com/office/drawing/2014/main" id="{9ECCCC63-6FCF-4500-8718-E8EBDB7EE129}"/>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1FA179E1-EA2A-4D15-A54D-9E684821DE9C}"/>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85" name="Straight Arrow Connector 184">
            <a:extLst>
              <a:ext uri="{FF2B5EF4-FFF2-40B4-BE49-F238E27FC236}">
                <a16:creationId xmlns:a16="http://schemas.microsoft.com/office/drawing/2014/main" id="{49C1D848-F8F7-476A-80BE-E9E33A08E861}"/>
              </a:ext>
              <a:ext uri="{C183D7F6-B498-43B3-948B-1728B52AA6E4}">
                <adec:decorative xmlns:adec="http://schemas.microsoft.com/office/drawing/2017/decorative" val="1"/>
              </a:ext>
            </a:extLst>
          </p:cNvPr>
          <p:cNvCxnSpPr>
            <a:cxnSpLocks/>
            <a:endCxn id="59" idx="1"/>
          </p:cNvCxnSpPr>
          <p:nvPr/>
        </p:nvCxnSpPr>
        <p:spPr>
          <a:xfrm flipV="1">
            <a:off x="7388361" y="5404081"/>
            <a:ext cx="1145158" cy="3045"/>
          </a:xfrm>
          <a:prstGeom prst="straightConnector1">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186" name="Group 185">
            <a:extLst>
              <a:ext uri="{FF2B5EF4-FFF2-40B4-BE49-F238E27FC236}">
                <a16:creationId xmlns:a16="http://schemas.microsoft.com/office/drawing/2014/main" id="{58C351F9-C1CF-4AC4-B90B-BBBC2BB08445}"/>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187" name="Rectangle 186">
              <a:extLst>
                <a:ext uri="{FF2B5EF4-FFF2-40B4-BE49-F238E27FC236}">
                  <a16:creationId xmlns:a16="http://schemas.microsoft.com/office/drawing/2014/main" id="{CBFDF243-88B2-44DF-90E9-08F4CC3D9473}"/>
                </a:ext>
              </a:extLst>
            </p:cNvPr>
            <p:cNvSpPr/>
            <p:nvPr/>
          </p:nvSpPr>
          <p:spPr>
            <a:xfrm>
              <a:off x="9793096" y="3722833"/>
              <a:ext cx="990828" cy="239906"/>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History table</a:t>
              </a:r>
            </a:p>
          </p:txBody>
        </p:sp>
        <p:grpSp>
          <p:nvGrpSpPr>
            <p:cNvPr id="188" name="Group 187">
              <a:extLst>
                <a:ext uri="{FF2B5EF4-FFF2-40B4-BE49-F238E27FC236}">
                  <a16:creationId xmlns:a16="http://schemas.microsoft.com/office/drawing/2014/main" id="{D67A2806-FB67-4164-9E37-529C2BB64B1A}"/>
                </a:ext>
              </a:extLst>
            </p:cNvPr>
            <p:cNvGrpSpPr/>
            <p:nvPr/>
          </p:nvGrpSpPr>
          <p:grpSpPr>
            <a:xfrm>
              <a:off x="9946402" y="3283426"/>
              <a:ext cx="692021" cy="438867"/>
              <a:chOff x="10861085" y="3544414"/>
              <a:chExt cx="692021" cy="438867"/>
            </a:xfrm>
          </p:grpSpPr>
          <p:sp>
            <p:nvSpPr>
              <p:cNvPr id="189" name="Rectangle 188">
                <a:extLst>
                  <a:ext uri="{FF2B5EF4-FFF2-40B4-BE49-F238E27FC236}">
                    <a16:creationId xmlns:a16="http://schemas.microsoft.com/office/drawing/2014/main" id="{AF0C9B31-B882-4650-959F-16D81098FBDA}"/>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BC54AA51-DF14-455F-9E4D-1A6542B66F51}"/>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EF5531F0-2173-4917-9285-F234997397AB}"/>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D5C94CAF-1494-472B-B1F8-CD027C9CA17A}"/>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853CBD70-99DC-4A80-B9B4-A34A2A528F60}"/>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94" name="Rectangle 193">
                <a:extLst>
                  <a:ext uri="{FF2B5EF4-FFF2-40B4-BE49-F238E27FC236}">
                    <a16:creationId xmlns:a16="http://schemas.microsoft.com/office/drawing/2014/main" id="{20531232-A3CB-4395-BBB1-4146A75E79AC}"/>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95" name="Rectangle 194">
                <a:extLst>
                  <a:ext uri="{FF2B5EF4-FFF2-40B4-BE49-F238E27FC236}">
                    <a16:creationId xmlns:a16="http://schemas.microsoft.com/office/drawing/2014/main" id="{7ED68C4C-534D-41DA-AABC-D42615F0944B}"/>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4309B981-0075-45FF-8A1C-8771D9160083}"/>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A6B697B-5D71-41BF-974D-A9BE07523013}"/>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C7275E85-5D2D-40EC-9A85-88E982576D10}"/>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35810AF8-F493-4760-82FA-9B67DAFBB0B0}"/>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32E9F04D-B0AA-483B-81A9-F1BE30E4D1B0}"/>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30162913-B6C7-47D2-8761-FA49AAA8F6A8}"/>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D6F34376-430A-46B9-9DC8-69326389747C}"/>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03" name="Rectangle 202">
                <a:extLst>
                  <a:ext uri="{FF2B5EF4-FFF2-40B4-BE49-F238E27FC236}">
                    <a16:creationId xmlns:a16="http://schemas.microsoft.com/office/drawing/2014/main" id="{109A7B22-40EC-4730-9BA9-DCCE87D1FD85}"/>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04" name="Rectangle 203">
                <a:extLst>
                  <a:ext uri="{FF2B5EF4-FFF2-40B4-BE49-F238E27FC236}">
                    <a16:creationId xmlns:a16="http://schemas.microsoft.com/office/drawing/2014/main" id="{990B0029-7874-477A-B0DC-38D6263F2624}"/>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05" name="Rectangle 204">
                <a:extLst>
                  <a:ext uri="{FF2B5EF4-FFF2-40B4-BE49-F238E27FC236}">
                    <a16:creationId xmlns:a16="http://schemas.microsoft.com/office/drawing/2014/main" id="{DD8E3C64-D542-4E74-8D99-1A6934FB5D9F}"/>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06" name="Rectangle 205">
                <a:extLst>
                  <a:ext uri="{FF2B5EF4-FFF2-40B4-BE49-F238E27FC236}">
                    <a16:creationId xmlns:a16="http://schemas.microsoft.com/office/drawing/2014/main" id="{B6AFAF6D-DAC8-4B0C-BAAC-0C809EE22784}"/>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07" name="Rectangle 206">
                <a:extLst>
                  <a:ext uri="{FF2B5EF4-FFF2-40B4-BE49-F238E27FC236}">
                    <a16:creationId xmlns:a16="http://schemas.microsoft.com/office/drawing/2014/main" id="{36E3326B-05E2-498C-A767-790FE788FC1A}"/>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08" name="Rectangle 207">
                <a:extLst>
                  <a:ext uri="{FF2B5EF4-FFF2-40B4-BE49-F238E27FC236}">
                    <a16:creationId xmlns:a16="http://schemas.microsoft.com/office/drawing/2014/main" id="{F8B52E06-4BAE-42C3-A219-C5A0703F9FE3}"/>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D743F227-CCFF-4DAC-AA50-F5BE20C10DFA}"/>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10" name="Rectangle 209">
                <a:extLst>
                  <a:ext uri="{FF2B5EF4-FFF2-40B4-BE49-F238E27FC236}">
                    <a16:creationId xmlns:a16="http://schemas.microsoft.com/office/drawing/2014/main" id="{CFC1F9BB-1889-49AC-96D2-A53B51956F5F}"/>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B2D6A868-5114-470C-9E86-B44602B8F6BD}"/>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210E541E-4695-402D-97BB-37977F9AAD8E}"/>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E3FAACD-5F81-426E-BAA4-4B41203F6091}"/>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36CA9DBC-3652-495E-8B20-25BF04A4988D}"/>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3EDA112B-B5D1-4085-A73B-66C37EE7D790}"/>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F290F912-42B8-42AE-B6E5-A8CAADC6668B}"/>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435E6415-5DAB-403C-B2E0-CC263D8A2300}"/>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9259BAA8-6431-481B-B7CB-3483FDE0AC08}"/>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B2C1876B-665E-4C64-9F53-5A91E882AD34}"/>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20" name="Rectangle 219">
                <a:extLst>
                  <a:ext uri="{FF2B5EF4-FFF2-40B4-BE49-F238E27FC236}">
                    <a16:creationId xmlns:a16="http://schemas.microsoft.com/office/drawing/2014/main" id="{FEDAB610-752D-4807-B76A-F0AA9B371FA2}"/>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21" name="Rectangle 220">
                <a:extLst>
                  <a:ext uri="{FF2B5EF4-FFF2-40B4-BE49-F238E27FC236}">
                    <a16:creationId xmlns:a16="http://schemas.microsoft.com/office/drawing/2014/main" id="{754D3369-C9AF-45A5-A369-CA806A641D73}"/>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22" name="Rectangle 221">
                <a:extLst>
                  <a:ext uri="{FF2B5EF4-FFF2-40B4-BE49-F238E27FC236}">
                    <a16:creationId xmlns:a16="http://schemas.microsoft.com/office/drawing/2014/main" id="{9CF11839-6F60-4D69-9D86-3FFB0D2C998C}"/>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9F2D2130-1430-4931-A333-44B06E892268}"/>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58995D78-5F22-44E3-AA03-B59AA6287625}"/>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7FCCB492-C006-4558-9D90-810F1155B81A}"/>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26" name="Rectangle 225">
                <a:extLst>
                  <a:ext uri="{FF2B5EF4-FFF2-40B4-BE49-F238E27FC236}">
                    <a16:creationId xmlns:a16="http://schemas.microsoft.com/office/drawing/2014/main" id="{F1DEEAF0-CAA8-4E2A-9686-98F7A6EB1C18}"/>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27" name="Rectangle 226">
                <a:extLst>
                  <a:ext uri="{FF2B5EF4-FFF2-40B4-BE49-F238E27FC236}">
                    <a16:creationId xmlns:a16="http://schemas.microsoft.com/office/drawing/2014/main" id="{2983F426-62E0-4449-974D-99CB7C9B94E5}"/>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28" name="Rectangle 227">
                <a:extLst>
                  <a:ext uri="{FF2B5EF4-FFF2-40B4-BE49-F238E27FC236}">
                    <a16:creationId xmlns:a16="http://schemas.microsoft.com/office/drawing/2014/main" id="{4D7DE8FB-78BD-4B86-B9A5-A9A13950F4D7}"/>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7BE483B3-9487-4D1E-833C-73041730C7F4}"/>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8B200626-061C-4108-AAF0-9AC1A587D846}"/>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E7958C86-3FCE-4C2C-9F07-DFA980251E7F}"/>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C74565DB-85E3-40AD-88F8-9804337DE442}"/>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CA9EEF3E-EEF4-49CC-AA9F-F135914B264F}"/>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grpSp>
        <p:nvGrpSpPr>
          <p:cNvPr id="234" name="Group 233">
            <a:extLst>
              <a:ext uri="{FF2B5EF4-FFF2-40B4-BE49-F238E27FC236}">
                <a16:creationId xmlns:a16="http://schemas.microsoft.com/office/drawing/2014/main" id="{85ED28CC-9EAA-4E93-9A34-682B36A6B6F5}"/>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235" name="Rectangle 234">
              <a:extLst>
                <a:ext uri="{FF2B5EF4-FFF2-40B4-BE49-F238E27FC236}">
                  <a16:creationId xmlns:a16="http://schemas.microsoft.com/office/drawing/2014/main" id="{DCDD3EE2-8E18-4971-A626-F6965BDAA0BB}"/>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B44C7924-5E2B-4160-9C1F-BF1642E16D72}"/>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1EDB0DCD-C9D4-428A-833A-CFDCC11FC049}"/>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6E67D2F8-11FC-4CFE-83BE-750A0764FC3B}"/>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DAAD373B-915D-4762-A05E-C0602E677CE8}"/>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40" name="Rectangle 239">
              <a:extLst>
                <a:ext uri="{FF2B5EF4-FFF2-40B4-BE49-F238E27FC236}">
                  <a16:creationId xmlns:a16="http://schemas.microsoft.com/office/drawing/2014/main" id="{723530E4-031F-4FE5-BD55-090E18040B7C}"/>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41" name="Rectangle 240">
              <a:extLst>
                <a:ext uri="{FF2B5EF4-FFF2-40B4-BE49-F238E27FC236}">
                  <a16:creationId xmlns:a16="http://schemas.microsoft.com/office/drawing/2014/main" id="{1A6F8D92-DA3B-40C0-A167-8722E0664516}"/>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42" name="Rectangle 241">
              <a:extLst>
                <a:ext uri="{FF2B5EF4-FFF2-40B4-BE49-F238E27FC236}">
                  <a16:creationId xmlns:a16="http://schemas.microsoft.com/office/drawing/2014/main" id="{4885257E-60BB-4D67-B66F-7BC080322E79}"/>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E95FD67-48A1-4455-9FA7-FA761C44F6B8}"/>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F3CDE7C1-CF9E-414E-BC75-F711AC8109ED}"/>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A5230C72-8485-47A8-8A52-EFBA7C49F006}"/>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D560947F-0D15-46C8-B0D9-47C139974887}"/>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35A3C8B4-4EBE-4BB8-82B7-7BCA1859A8A6}"/>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48" name="Rectangle 247">
              <a:extLst>
                <a:ext uri="{FF2B5EF4-FFF2-40B4-BE49-F238E27FC236}">
                  <a16:creationId xmlns:a16="http://schemas.microsoft.com/office/drawing/2014/main" id="{B38D2A50-C058-423C-8587-49365D112447}"/>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67AE4A4A-2D93-4309-A0B4-44908361383E}"/>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A5E13D07-811C-4B7A-A589-D1F32A64BFD0}"/>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1E815B33-2130-47FB-92B3-AB75D91B5AE7}"/>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85C3C16B-3ACA-4019-86B2-21CC32B5E975}"/>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47621AE1-E5FF-4A07-902F-A65BFBBAF4C3}"/>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54" name="Rectangle 253">
              <a:extLst>
                <a:ext uri="{FF2B5EF4-FFF2-40B4-BE49-F238E27FC236}">
                  <a16:creationId xmlns:a16="http://schemas.microsoft.com/office/drawing/2014/main" id="{7ADE83F7-B50C-448B-BE65-156185E4CD57}"/>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8841C42B-5B8C-43B0-8C5E-27C28B4DD6E8}"/>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56" name="Rectangle 255">
              <a:extLst>
                <a:ext uri="{FF2B5EF4-FFF2-40B4-BE49-F238E27FC236}">
                  <a16:creationId xmlns:a16="http://schemas.microsoft.com/office/drawing/2014/main" id="{49D87905-100A-472D-BC09-BE80AB413993}"/>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04D5A148-31C9-4793-A80B-530B54162513}"/>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58" name="Rectangle 257">
              <a:extLst>
                <a:ext uri="{FF2B5EF4-FFF2-40B4-BE49-F238E27FC236}">
                  <a16:creationId xmlns:a16="http://schemas.microsoft.com/office/drawing/2014/main" id="{845396B1-70B4-4D40-AB19-3CCD893C4F5D}"/>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8867783-AA36-437A-A56F-31D9653E39F3}"/>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60" name="Rectangle 259">
              <a:extLst>
                <a:ext uri="{FF2B5EF4-FFF2-40B4-BE49-F238E27FC236}">
                  <a16:creationId xmlns:a16="http://schemas.microsoft.com/office/drawing/2014/main" id="{CF34C0B6-089E-4202-8091-91468BE23623}"/>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256AE986-5F53-4380-9E43-4DE976F2919B}"/>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D3A82BCD-D7C0-4EEB-8630-FCB4FD025B8C}"/>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AD2C1B25-3105-4065-8227-CAB588F9FF67}"/>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80E5F0AA-639F-4AE2-B276-DDADF4CEA715}"/>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25EF5A08-0B0E-44AF-8B15-4DCB38377B74}"/>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EC743FC5-0A05-448D-BFA2-DD7883998A22}"/>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5781A9D2-3E6F-4781-8157-51FDB7FDD88C}"/>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D20B596D-DDCA-4DB5-9499-4A058E8B1875}"/>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2A20BDEA-AB55-47E4-AD6B-6FAF160B86E8}"/>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6EED6A27-F2BC-4F5F-B839-B187289E5C4B}"/>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4A03A2E4-B88D-4E72-A61C-DBA2759A5487}"/>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11B4543D-4E11-4A20-9D70-9BD4CEDA6C9A}"/>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F3F75ABF-2F90-411C-A4EE-D62AA0988363}"/>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FF6DCBD7-ED22-425C-8FB2-3AF72DDDCA76}"/>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D949C542-BABA-4D7D-942E-2AF699115618}"/>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AB4F92A9-B75A-4AB9-B72B-BC1FC30666EA}"/>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6223EE78-5D6C-4EAD-8ED4-ACA805AEC266}"/>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C6FFEAA6-0E2A-4169-B4A1-060354F156BE}"/>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B7CE5BE2-A86D-408D-9063-5A9F323753E6}"/>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sp>
        <p:nvSpPr>
          <p:cNvPr id="280" name="Rectangle 279">
            <a:extLst>
              <a:ext uri="{FF2B5EF4-FFF2-40B4-BE49-F238E27FC236}">
                <a16:creationId xmlns:a16="http://schemas.microsoft.com/office/drawing/2014/main" id="{10EFF62C-F977-4B2C-A5EC-B6E947C9CA38}"/>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Append-only ledger table</a:t>
            </a:r>
          </a:p>
        </p:txBody>
      </p:sp>
      <p:sp>
        <p:nvSpPr>
          <p:cNvPr id="281" name="Rectangle 280">
            <a:extLst>
              <a:ext uri="{FF2B5EF4-FFF2-40B4-BE49-F238E27FC236}">
                <a16:creationId xmlns:a16="http://schemas.microsoft.com/office/drawing/2014/main" id="{3700AC88-F970-4BDC-9AF5-5DEB467AEBA6}"/>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E81C4AB0-D0FC-4608-B3CE-3AAD5F9794BD}"/>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Updatable ledger table</a:t>
            </a:r>
          </a:p>
        </p:txBody>
      </p:sp>
      <p:grpSp>
        <p:nvGrpSpPr>
          <p:cNvPr id="283" name="Group 282">
            <a:extLst>
              <a:ext uri="{FF2B5EF4-FFF2-40B4-BE49-F238E27FC236}">
                <a16:creationId xmlns:a16="http://schemas.microsoft.com/office/drawing/2014/main" id="{91EC88E4-6B2C-482F-A64F-8EBF940E49BD}"/>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chemeClr val="bg2"/>
          </a:solidFill>
        </p:grpSpPr>
        <p:sp>
          <p:nvSpPr>
            <p:cNvPr id="284" name="Rectangle 283">
              <a:extLst>
                <a:ext uri="{FF2B5EF4-FFF2-40B4-BE49-F238E27FC236}">
                  <a16:creationId xmlns:a16="http://schemas.microsoft.com/office/drawing/2014/main" id="{704F0E7D-CF38-4D4B-BCF6-9200039B2EB7}"/>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85" name="Graphic 50" descr="Diploma">
              <a:extLst>
                <a:ext uri="{FF2B5EF4-FFF2-40B4-BE49-F238E27FC236}">
                  <a16:creationId xmlns:a16="http://schemas.microsoft.com/office/drawing/2014/main" id="{13B37A5A-F0F8-4728-9FF9-16B498E542AF}"/>
                </a:ext>
              </a:extLst>
            </p:cNvPr>
            <p:cNvGrpSpPr/>
            <p:nvPr/>
          </p:nvGrpSpPr>
          <p:grpSpPr>
            <a:xfrm>
              <a:off x="10970984" y="5483094"/>
              <a:ext cx="228091" cy="157862"/>
              <a:chOff x="5315459" y="3004617"/>
              <a:chExt cx="742950" cy="514350"/>
            </a:xfrm>
            <a:grpFill/>
          </p:grpSpPr>
          <p:sp>
            <p:nvSpPr>
              <p:cNvPr id="286" name="Freeform: Shape 285">
                <a:extLst>
                  <a:ext uri="{FF2B5EF4-FFF2-40B4-BE49-F238E27FC236}">
                    <a16:creationId xmlns:a16="http://schemas.microsoft.com/office/drawing/2014/main" id="{4C81EE38-7EAE-4F94-BA47-AA7D24B8EBAB}"/>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19F7B651-DF13-40C2-A48D-82150E5BF4FC}"/>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0493E510-67FB-4BF4-9E8B-1EF3E2A1D95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14074090-4A24-4B5D-9636-BEC018A885E4}"/>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DA1703D5-8D46-4C0D-A6B3-24432342FFF6}"/>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91" name="Rectangle 290">
            <a:extLst>
              <a:ext uri="{FF2B5EF4-FFF2-40B4-BE49-F238E27FC236}">
                <a16:creationId xmlns:a16="http://schemas.microsoft.com/office/drawing/2014/main" id="{3CB3A995-A652-4653-A7E3-F472965E0FFC}"/>
              </a:ext>
              <a:ext uri="{C183D7F6-B498-43B3-948B-1728B52AA6E4}">
                <adec:decorative xmlns:adec="http://schemas.microsoft.com/office/drawing/2017/decorative" val="1"/>
              </a:ext>
            </a:extLst>
          </p:cNvPr>
          <p:cNvSpPr/>
          <p:nvPr/>
        </p:nvSpPr>
        <p:spPr>
          <a:xfrm>
            <a:off x="8104327" y="1855781"/>
            <a:ext cx="1010553" cy="24468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Bank A</a:t>
            </a:r>
          </a:p>
        </p:txBody>
      </p:sp>
      <p:grpSp>
        <p:nvGrpSpPr>
          <p:cNvPr id="292" name="Group 291">
            <a:extLst>
              <a:ext uri="{FF2B5EF4-FFF2-40B4-BE49-F238E27FC236}">
                <a16:creationId xmlns:a16="http://schemas.microsoft.com/office/drawing/2014/main" id="{41C20912-D56A-4899-A594-4EA0F8A83EB9}"/>
              </a:ext>
              <a:ext uri="{C183D7F6-B498-43B3-948B-1728B52AA6E4}">
                <adec:decorative xmlns:adec="http://schemas.microsoft.com/office/drawing/2017/decorative" val="1"/>
              </a:ext>
            </a:extLst>
          </p:cNvPr>
          <p:cNvGrpSpPr/>
          <p:nvPr/>
        </p:nvGrpSpPr>
        <p:grpSpPr>
          <a:xfrm>
            <a:off x="6690605" y="1393644"/>
            <a:ext cx="1010553" cy="859964"/>
            <a:chOff x="7902850" y="1550615"/>
            <a:chExt cx="1010553" cy="859964"/>
          </a:xfrm>
        </p:grpSpPr>
        <p:pic>
          <p:nvPicPr>
            <p:cNvPr id="293" name="Graphic 292">
              <a:extLst>
                <a:ext uri="{FF2B5EF4-FFF2-40B4-BE49-F238E27FC236}">
                  <a16:creationId xmlns:a16="http://schemas.microsoft.com/office/drawing/2014/main" id="{153001C0-5783-4E3B-BB61-8D14D99E0D7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5449" y="1550615"/>
              <a:ext cx="511971" cy="511971"/>
            </a:xfrm>
            <a:prstGeom prst="rect">
              <a:avLst/>
            </a:prstGeom>
          </p:spPr>
        </p:pic>
        <p:sp>
          <p:nvSpPr>
            <p:cNvPr id="294" name="Rectangle 293">
              <a:extLst>
                <a:ext uri="{FF2B5EF4-FFF2-40B4-BE49-F238E27FC236}">
                  <a16:creationId xmlns:a16="http://schemas.microsoft.com/office/drawing/2014/main" id="{2DEB55B1-FB13-432A-943D-D118A8B3000D}"/>
                </a:ext>
              </a:extLst>
            </p:cNvPr>
            <p:cNvSpPr/>
            <p:nvPr/>
          </p:nvSpPr>
          <p:spPr>
            <a:xfrm>
              <a:off x="7902850" y="2013547"/>
              <a:ext cx="1010553" cy="3970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Bank Regulator</a:t>
              </a:r>
            </a:p>
          </p:txBody>
        </p:sp>
      </p:grpSp>
      <p:pic>
        <p:nvPicPr>
          <p:cNvPr id="295" name="Graphic 294">
            <a:extLst>
              <a:ext uri="{FF2B5EF4-FFF2-40B4-BE49-F238E27FC236}">
                <a16:creationId xmlns:a16="http://schemas.microsoft.com/office/drawing/2014/main" id="{B08C9F22-6E1E-4207-B241-B30783062AB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6893" y="2554005"/>
            <a:ext cx="552050" cy="561553"/>
          </a:xfrm>
          <a:prstGeom prst="rect">
            <a:avLst/>
          </a:prstGeom>
        </p:spPr>
      </p:pic>
    </p:spTree>
    <p:extLst>
      <p:ext uri="{BB962C8B-B14F-4D97-AF65-F5344CB8AC3E}">
        <p14:creationId xmlns:p14="http://schemas.microsoft.com/office/powerpoint/2010/main" val="770583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500"/>
                                        <p:tgtEl>
                                          <p:spTgt spid="6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fade">
                                      <p:cBhvr>
                                        <p:cTn id="15" dur="500"/>
                                        <p:tgtEl>
                                          <p:spTgt spid="186"/>
                                        </p:tgtEl>
                                      </p:cBhvr>
                                    </p:animEffect>
                                  </p:childTnLst>
                                </p:cTn>
                              </p:par>
                              <p:par>
                                <p:cTn id="16" presetID="22" presetClass="entr" presetSubtype="4" fill="hold" nodeType="withEffect">
                                  <p:stCondLst>
                                    <p:cond delay="0"/>
                                  </p:stCondLst>
                                  <p:childTnLst>
                                    <p:set>
                                      <p:cBhvr>
                                        <p:cTn id="17" dur="1" fill="hold">
                                          <p:stCondLst>
                                            <p:cond delay="0"/>
                                          </p:stCondLst>
                                        </p:cTn>
                                        <p:tgtEl>
                                          <p:spTgt spid="182"/>
                                        </p:tgtEl>
                                        <p:attrNameLst>
                                          <p:attrName>style.visibility</p:attrName>
                                        </p:attrNameLst>
                                      </p:cBhvr>
                                      <p:to>
                                        <p:strVal val="visible"/>
                                      </p:to>
                                    </p:set>
                                    <p:animEffect transition="in" filter="wipe(down)">
                                      <p:cBhvr>
                                        <p:cTn id="18" dur="500"/>
                                        <p:tgtEl>
                                          <p:spTgt spid="182"/>
                                        </p:tgtEl>
                                      </p:cBhvr>
                                    </p:animEffect>
                                  </p:childTnLst>
                                </p:cTn>
                              </p:par>
                              <p:par>
                                <p:cTn id="19" presetID="22" presetClass="entr" presetSubtype="4"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animEffect transition="in" filter="wipe(down)">
                                      <p:cBhvr>
                                        <p:cTn id="21" dur="500"/>
                                        <p:tgtEl>
                                          <p:spTgt spid="181"/>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wipe(down)">
                                      <p:cBhvr>
                                        <p:cTn id="34" dur="500"/>
                                        <p:tgtEl>
                                          <p:spTgt spid="68"/>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wipe(down)">
                                      <p:cBhvr>
                                        <p:cTn id="38" dur="500"/>
                                        <p:tgtEl>
                                          <p:spTgt spid="70"/>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500"/>
                                        <p:tgtEl>
                                          <p:spTgt spid="72"/>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left)">
                                      <p:cBhvr>
                                        <p:cTn id="46" dur="500"/>
                                        <p:tgtEl>
                                          <p:spTgt spid="55"/>
                                        </p:tgtEl>
                                      </p:cBhvr>
                                    </p:animEffec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left)">
                                      <p:cBhvr>
                                        <p:cTn id="54" dur="500"/>
                                        <p:tgtEl>
                                          <p:spTgt spid="54"/>
                                        </p:tgtEl>
                                      </p:cBhvr>
                                    </p:animEffect>
                                  </p:childTnLst>
                                </p:cTn>
                              </p:par>
                            </p:childTnLst>
                          </p:cTn>
                        </p:par>
                        <p:par>
                          <p:cTn id="55" fill="hold">
                            <p:stCondLst>
                              <p:cond delay="3500"/>
                            </p:stCondLst>
                            <p:childTnLst>
                              <p:par>
                                <p:cTn id="56" presetID="10" presetClass="entr" presetSubtype="0" fill="hold" nodeType="after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fade">
                                      <p:cBhvr>
                                        <p:cTn id="58" dur="500"/>
                                        <p:tgtEl>
                                          <p:spTgt spid="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42" presetClass="path" presetSubtype="0" accel="50000" decel="50000" fill="hold" nodeType="withEffect">
                                  <p:stCondLst>
                                    <p:cond delay="0"/>
                                  </p:stCondLst>
                                  <p:childTnLst>
                                    <p:animMotion origin="layout" path="M 8.33333E-7 4.44444E-6 L -0.11029 0.04027 " pathEditMode="relative" rAng="0" ptsTypes="AA">
                                      <p:cBhvr>
                                        <p:cTn id="65" dur="2000" fill="hold"/>
                                        <p:tgtEl>
                                          <p:spTgt spid="72"/>
                                        </p:tgtEl>
                                        <p:attrNameLst>
                                          <p:attrName>ppt_x</p:attrName>
                                          <p:attrName>ppt_y</p:attrName>
                                        </p:attrNameLst>
                                      </p:cBhvr>
                                      <p:rCtr x="-5521" y="2014"/>
                                    </p:animMotion>
                                  </p:childTnLst>
                                </p:cTn>
                              </p:par>
                              <p:par>
                                <p:cTn id="66" presetID="42" presetClass="path" presetSubtype="0" accel="50000" decel="50000" fill="hold" nodeType="withEffect">
                                  <p:stCondLst>
                                    <p:cond delay="0"/>
                                  </p:stCondLst>
                                  <p:childTnLst>
                                    <p:animMotion origin="layout" path="M 2.5E-6 4.44444E-6 L -0.16446 0.04027 " pathEditMode="relative" rAng="0" ptsTypes="AA">
                                      <p:cBhvr>
                                        <p:cTn id="67" dur="2000" fill="hold"/>
                                        <p:tgtEl>
                                          <p:spTgt spid="80"/>
                                        </p:tgtEl>
                                        <p:attrNameLst>
                                          <p:attrName>ppt_x</p:attrName>
                                          <p:attrName>ppt_y</p:attrName>
                                        </p:attrNameLst>
                                      </p:cBhvr>
                                      <p:rCtr x="-8229" y="2014"/>
                                    </p:animMotion>
                                  </p:childTnLst>
                                </p:cTn>
                              </p:par>
                              <p:par>
                                <p:cTn id="68" presetID="42" presetClass="path" presetSubtype="0" accel="50000" decel="50000" fill="hold" nodeType="withEffect">
                                  <p:stCondLst>
                                    <p:cond delay="0"/>
                                  </p:stCondLst>
                                  <p:childTnLst>
                                    <p:animMotion origin="layout" path="M 5E-6 4.44444E-6 L -0.21797 0.04027 " pathEditMode="relative" rAng="0" ptsTypes="AA">
                                      <p:cBhvr>
                                        <p:cTn id="69" dur="2000" fill="hold"/>
                                        <p:tgtEl>
                                          <p:spTgt spid="88"/>
                                        </p:tgtEl>
                                        <p:attrNameLst>
                                          <p:attrName>ppt_x</p:attrName>
                                          <p:attrName>ppt_y</p:attrName>
                                        </p:attrNameLst>
                                      </p:cBhvr>
                                      <p:rCtr x="-10898" y="2014"/>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2"/>
                                        </p:tgtEl>
                                        <p:attrNameLst>
                                          <p:attrName>style.visibility</p:attrName>
                                        </p:attrNameLst>
                                      </p:cBhvr>
                                      <p:to>
                                        <p:strVal val="visible"/>
                                      </p:to>
                                    </p:set>
                                    <p:animEffect transition="in" filter="fade">
                                      <p:cBhvr>
                                        <p:cTn id="74" dur="500"/>
                                        <p:tgtEl>
                                          <p:spTgt spid="292"/>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wipe(up)">
                                      <p:cBhvr>
                                        <p:cTn id="78" dur="500"/>
                                        <p:tgtEl>
                                          <p:spTgt spid="65"/>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185"/>
                                        </p:tgtEl>
                                        <p:attrNameLst>
                                          <p:attrName>style.visibility</p:attrName>
                                        </p:attrNameLst>
                                      </p:cBhvr>
                                      <p:to>
                                        <p:strVal val="visible"/>
                                      </p:to>
                                    </p:set>
                                    <p:animEffect transition="in" filter="wipe(left)">
                                      <p:cBhvr>
                                        <p:cTn id="82" dur="500"/>
                                        <p:tgtEl>
                                          <p:spTgt spid="185"/>
                                        </p:tgtEl>
                                      </p:cBhvr>
                                    </p:animEffect>
                                  </p:childTnLst>
                                </p:cTn>
                              </p:par>
                              <p:par>
                                <p:cTn id="83" presetID="1" presetClass="entr" presetSubtype="0" fill="hold" nodeType="withEffect">
                                  <p:stCondLst>
                                    <p:cond delay="0"/>
                                  </p:stCondLst>
                                  <p:childTnLst>
                                    <p:set>
                                      <p:cBhvr>
                                        <p:cTn id="84" dur="1" fill="hold">
                                          <p:stCondLst>
                                            <p:cond delay="0"/>
                                          </p:stCondLst>
                                        </p:cTn>
                                        <p:tgtEl>
                                          <p:spTgt spid="283"/>
                                        </p:tgtEl>
                                        <p:attrNameLst>
                                          <p:attrName>style.visibility</p:attrName>
                                        </p:attrNameLst>
                                      </p:cBhvr>
                                      <p:to>
                                        <p:strVal val="visible"/>
                                      </p:to>
                                    </p:set>
                                  </p:childTnLst>
                                </p:cTn>
                              </p:par>
                            </p:childTnLst>
                          </p:cTn>
                        </p:par>
                        <p:par>
                          <p:cTn id="85" fill="hold">
                            <p:stCondLst>
                              <p:cond delay="1500"/>
                            </p:stCondLst>
                            <p:childTnLst>
                              <p:par>
                                <p:cTn id="86" presetID="42" presetClass="path" presetSubtype="0" accel="50000" decel="50000" fill="hold" nodeType="afterEffect">
                                  <p:stCondLst>
                                    <p:cond delay="0"/>
                                  </p:stCondLst>
                                  <p:childTnLst>
                                    <p:animMotion origin="layout" path="M 0.00221 -0.0007 L 0.1125 -0.04097 " pathEditMode="relative" rAng="0" ptsTypes="AA">
                                      <p:cBhvr>
                                        <p:cTn id="87" dur="2000" fill="hold"/>
                                        <p:tgtEl>
                                          <p:spTgt spid="283"/>
                                        </p:tgtEl>
                                        <p:attrNameLst>
                                          <p:attrName>ppt_x</p:attrName>
                                          <p:attrName>ppt_y</p:attrName>
                                        </p:attrNameLst>
                                      </p:cBhvr>
                                      <p:rCtr x="5508" y="-2014"/>
                                    </p:animMotion>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0" nodeType="clickEffect">
                                  <p:stCondLst>
                                    <p:cond delay="0"/>
                                  </p:stCondLst>
                                  <p:childTnLst>
                                    <p:animEffect transition="out" filter="fade">
                                      <p:cBhvr>
                                        <p:cTn id="91" dur="500"/>
                                        <p:tgtEl>
                                          <p:spTgt spid="282"/>
                                        </p:tgtEl>
                                      </p:cBhvr>
                                    </p:animEffect>
                                    <p:set>
                                      <p:cBhvr>
                                        <p:cTn id="92" dur="1" fill="hold">
                                          <p:stCondLst>
                                            <p:cond delay="499"/>
                                          </p:stCondLst>
                                        </p:cTn>
                                        <p:tgtEl>
                                          <p:spTgt spid="282"/>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7"/>
                                        </p:tgtEl>
                                      </p:cBhvr>
                                    </p:animEffect>
                                    <p:set>
                                      <p:cBhvr>
                                        <p:cTn id="95" dur="1" fill="hold">
                                          <p:stCondLst>
                                            <p:cond delay="499"/>
                                          </p:stCondLst>
                                        </p:cTn>
                                        <p:tgtEl>
                                          <p:spTgt spid="67"/>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82"/>
                                        </p:tgtEl>
                                      </p:cBhvr>
                                    </p:animEffect>
                                    <p:set>
                                      <p:cBhvr>
                                        <p:cTn id="98" dur="1" fill="hold">
                                          <p:stCondLst>
                                            <p:cond delay="499"/>
                                          </p:stCondLst>
                                        </p:cTn>
                                        <p:tgtEl>
                                          <p:spTgt spid="182"/>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70"/>
                                        </p:tgtEl>
                                      </p:cBhvr>
                                    </p:animEffect>
                                    <p:set>
                                      <p:cBhvr>
                                        <p:cTn id="101" dur="1" fill="hold">
                                          <p:stCondLst>
                                            <p:cond delay="499"/>
                                          </p:stCondLst>
                                        </p:cTn>
                                        <p:tgtEl>
                                          <p:spTgt spid="70"/>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86"/>
                                        </p:tgtEl>
                                        <p:attrNameLst>
                                          <p:attrName>style.visibility</p:attrName>
                                        </p:attrNameLst>
                                      </p:cBhvr>
                                      <p:to>
                                        <p:strVal val="hidden"/>
                                      </p:to>
                                    </p:set>
                                  </p:childTnLst>
                                </p:cTn>
                              </p:par>
                              <p:par>
                                <p:cTn id="104" presetID="10" presetClass="exit" presetSubtype="0" fill="hold" grpId="0" nodeType="withEffect">
                                  <p:stCondLst>
                                    <p:cond delay="0"/>
                                  </p:stCondLst>
                                  <p:childTnLst>
                                    <p:animEffect transition="out" filter="fade">
                                      <p:cBhvr>
                                        <p:cTn id="105" dur="500"/>
                                        <p:tgtEl>
                                          <p:spTgt spid="281"/>
                                        </p:tgtEl>
                                      </p:cBhvr>
                                    </p:animEffect>
                                    <p:set>
                                      <p:cBhvr>
                                        <p:cTn id="106" dur="1" fill="hold">
                                          <p:stCondLst>
                                            <p:cond delay="499"/>
                                          </p:stCondLst>
                                        </p:cTn>
                                        <p:tgtEl>
                                          <p:spTgt spid="2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310239" y="471869"/>
            <a:ext cx="6381214" cy="861774"/>
          </a:xfrm>
        </p:spPr>
        <p:txBody>
          <a:bodyPr/>
          <a:lstStyle/>
          <a:p>
            <a:r>
              <a:rPr lang="en-US" sz="1600">
                <a:solidFill>
                  <a:schemeClr val="accent1"/>
                </a:solidFill>
              </a:rPr>
              <a:t>SQL Server 2022 — Industry-leading performance and availability</a:t>
            </a:r>
            <a:br>
              <a:rPr lang="en-US"/>
            </a:br>
            <a:r>
              <a:rPr lang="en-US" sz="2000"/>
              <a:t>Accelerate query performance with no code changes</a:t>
            </a:r>
            <a:br>
              <a:rPr lang="en-US" sz="2000"/>
            </a:br>
            <a:endParaRPr lang="en-US" sz="2000"/>
          </a:p>
        </p:txBody>
      </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17669" y="1400856"/>
            <a:ext cx="4392997" cy="738664"/>
          </a:xfrm>
        </p:spPr>
        <p:txBody>
          <a:bodyPr vert="horz" wrap="square" lIns="0" tIns="0" rIns="0" bIns="0" rtlCol="0" anchor="t">
            <a:spAutoFit/>
          </a:bodyPr>
          <a:lstStyle/>
          <a:p>
            <a:pPr lvl="0"/>
            <a:r>
              <a:rPr lang="en-US"/>
              <a:t>Challenge</a:t>
            </a:r>
          </a:p>
          <a:p>
            <a:pPr lvl="1"/>
            <a:r>
              <a:rPr lang="en-US">
                <a:cs typeface="Segoe UI"/>
              </a:rPr>
              <a:t>DBAs spend most of their time tuning database performance, leading to high operational costs</a:t>
            </a:r>
          </a:p>
        </p:txBody>
      </p:sp>
      <p:sp>
        <p:nvSpPr>
          <p:cNvPr id="71" name="Text Placeholder 70">
            <a:extLst>
              <a:ext uri="{FF2B5EF4-FFF2-40B4-BE49-F238E27FC236}">
                <a16:creationId xmlns:a16="http://schemas.microsoft.com/office/drawing/2014/main" id="{CEB9E2D8-844E-4F48-AC93-DC2CC23EA06A}"/>
              </a:ext>
            </a:extLst>
          </p:cNvPr>
          <p:cNvSpPr>
            <a:spLocks noGrp="1"/>
          </p:cNvSpPr>
          <p:nvPr>
            <p:ph type="body" sz="quarter" idx="11"/>
          </p:nvPr>
        </p:nvSpPr>
        <p:spPr>
          <a:xfrm>
            <a:off x="517669" y="2936557"/>
            <a:ext cx="4392997" cy="984885"/>
          </a:xfrm>
        </p:spPr>
        <p:txBody>
          <a:bodyPr/>
          <a:lstStyle/>
          <a:p>
            <a:pPr lvl="0"/>
            <a:r>
              <a:rPr lang="en-US"/>
              <a:t>Solution</a:t>
            </a:r>
          </a:p>
          <a:p>
            <a:pPr lvl="1"/>
            <a:r>
              <a:rPr lang="en-US"/>
              <a:t>New Intelligent Query Processing and Query Store capabilities accelerate performance with no code changes</a:t>
            </a:r>
          </a:p>
        </p:txBody>
      </p:sp>
      <p:sp>
        <p:nvSpPr>
          <p:cNvPr id="105" name="Text Placeholder 104">
            <a:extLst>
              <a:ext uri="{FF2B5EF4-FFF2-40B4-BE49-F238E27FC236}">
                <a16:creationId xmlns:a16="http://schemas.microsoft.com/office/drawing/2014/main" id="{D79E3332-9B9D-4D72-85AE-55D66387920B}"/>
              </a:ext>
            </a:extLst>
          </p:cNvPr>
          <p:cNvSpPr>
            <a:spLocks noGrp="1"/>
          </p:cNvSpPr>
          <p:nvPr>
            <p:ph type="body" sz="quarter" idx="12"/>
          </p:nvPr>
        </p:nvSpPr>
        <p:spPr>
          <a:xfrm>
            <a:off x="384010" y="4026251"/>
            <a:ext cx="4392982" cy="1384995"/>
          </a:xfrm>
        </p:spPr>
        <p:txBody>
          <a:bodyPr/>
          <a:lstStyle/>
          <a:p>
            <a:r>
              <a:rPr lang="en-US"/>
              <a:t>Query Store now turned on by default </a:t>
            </a:r>
          </a:p>
          <a:p>
            <a:r>
              <a:rPr lang="en-US"/>
              <a:t>Query hints to shape plans with no code changes</a:t>
            </a:r>
          </a:p>
          <a:p>
            <a:r>
              <a:rPr lang="en-US"/>
              <a:t>Support for read replicas from availability groups</a:t>
            </a:r>
          </a:p>
          <a:p>
            <a:r>
              <a:rPr lang="en-US"/>
              <a:t>New IQP scenarios enabled through better together capabilities </a:t>
            </a:r>
          </a:p>
        </p:txBody>
      </p:sp>
      <p:grpSp>
        <p:nvGrpSpPr>
          <p:cNvPr id="66" name="Group 65" descr="Query store">
            <a:extLst>
              <a:ext uri="{FF2B5EF4-FFF2-40B4-BE49-F238E27FC236}">
                <a16:creationId xmlns:a16="http://schemas.microsoft.com/office/drawing/2014/main" id="{93FB849A-4826-422C-BAF1-841A26AE6E01}"/>
              </a:ext>
            </a:extLst>
          </p:cNvPr>
          <p:cNvGrpSpPr/>
          <p:nvPr/>
        </p:nvGrpSpPr>
        <p:grpSpPr>
          <a:xfrm>
            <a:off x="7671733" y="4248084"/>
            <a:ext cx="1151918" cy="686452"/>
            <a:chOff x="9799804" y="3799626"/>
            <a:chExt cx="1532573" cy="1007829"/>
          </a:xfrm>
        </p:grpSpPr>
        <p:sp>
          <p:nvSpPr>
            <p:cNvPr id="67" name="Rectangle 66">
              <a:extLst>
                <a:ext uri="{FF2B5EF4-FFF2-40B4-BE49-F238E27FC236}">
                  <a16:creationId xmlns:a16="http://schemas.microsoft.com/office/drawing/2014/main" id="{DB13E61F-48FA-4542-8DEA-873FD3BB8292}"/>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F017FC0A-A658-479A-90C7-55EE3F3D3FFC}"/>
                </a:ext>
              </a:extLst>
            </p:cNvPr>
            <p:cNvGrpSpPr/>
            <p:nvPr/>
          </p:nvGrpSpPr>
          <p:grpSpPr>
            <a:xfrm>
              <a:off x="9986093" y="4029325"/>
              <a:ext cx="396158" cy="298665"/>
              <a:chOff x="10031675" y="4037509"/>
              <a:chExt cx="304993" cy="349846"/>
            </a:xfrm>
          </p:grpSpPr>
          <p:sp>
            <p:nvSpPr>
              <p:cNvPr id="98" name="Rectangle 147">
                <a:extLst>
                  <a:ext uri="{FF2B5EF4-FFF2-40B4-BE49-F238E27FC236}">
                    <a16:creationId xmlns:a16="http://schemas.microsoft.com/office/drawing/2014/main" id="{B930B8C0-0887-494B-B72A-89CD37745E63}"/>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148">
                <a:extLst>
                  <a:ext uri="{FF2B5EF4-FFF2-40B4-BE49-F238E27FC236}">
                    <a16:creationId xmlns:a16="http://schemas.microsoft.com/office/drawing/2014/main" id="{D5307BE9-E770-4C71-A552-EC77F340B05C}"/>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149">
                <a:extLst>
                  <a:ext uri="{FF2B5EF4-FFF2-40B4-BE49-F238E27FC236}">
                    <a16:creationId xmlns:a16="http://schemas.microsoft.com/office/drawing/2014/main" id="{29FC4499-5FDA-4D7F-9D40-D75A9DE2D643}"/>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Rectangle 150">
                <a:extLst>
                  <a:ext uri="{FF2B5EF4-FFF2-40B4-BE49-F238E27FC236}">
                    <a16:creationId xmlns:a16="http://schemas.microsoft.com/office/drawing/2014/main" id="{1AF6A62B-FB06-4F35-9F41-369236EF2A5A}"/>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Rectangle 151">
                <a:extLst>
                  <a:ext uri="{FF2B5EF4-FFF2-40B4-BE49-F238E27FC236}">
                    <a16:creationId xmlns:a16="http://schemas.microsoft.com/office/drawing/2014/main" id="{8FF6EE31-47D9-41DB-A2B1-790C28B85231}"/>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Rectangle 152">
                <a:extLst>
                  <a:ext uri="{FF2B5EF4-FFF2-40B4-BE49-F238E27FC236}">
                    <a16:creationId xmlns:a16="http://schemas.microsoft.com/office/drawing/2014/main" id="{BBA0F057-D77E-4CE0-982D-56A23D7D53CF}"/>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0" name="Rectangle 69">
              <a:extLst>
                <a:ext uri="{FF2B5EF4-FFF2-40B4-BE49-F238E27FC236}">
                  <a16:creationId xmlns:a16="http://schemas.microsoft.com/office/drawing/2014/main" id="{45242700-3BEA-40A2-9F6E-D1273D8BDE4F}"/>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F5DA0B11-83AB-4279-9C76-3ACD6CF8BBAE}"/>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31BDD054-B4D7-4810-9363-B9CDC74BA6EC}"/>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511746C1-FC93-4BD8-9403-6EEE69302C61}"/>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999FB586-C100-42F9-89F5-A435D8964455}"/>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4CF90F54-DA2F-4A80-9861-5BF55997A8E9}"/>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F17A721-4D49-44BD-A840-02EA5B863EB5}"/>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FDBC8930-30B3-4E54-9EA5-67FF7D8D35AF}"/>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A6064862-ADF7-4207-AF69-B7DC455FEE33}"/>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986A53B4-80AC-4B07-9B48-EB8F82CF0A95}"/>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C76C7084-DD03-400F-BD2C-995CFE0B032E}"/>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5D0D4B9F-A4D3-468B-BE24-00927F7648A0}"/>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8FB7776-10EA-491C-B844-06F98095A177}"/>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4" name="Straight Connector 83">
              <a:extLst>
                <a:ext uri="{FF2B5EF4-FFF2-40B4-BE49-F238E27FC236}">
                  <a16:creationId xmlns:a16="http://schemas.microsoft.com/office/drawing/2014/main" id="{9C636315-3421-434C-A216-E86F0C6BD3E9}"/>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CDD8C507-0D0F-404A-B749-E3C47FF5650B}"/>
                </a:ext>
              </a:extLst>
            </p:cNvPr>
            <p:cNvGrpSpPr/>
            <p:nvPr/>
          </p:nvGrpSpPr>
          <p:grpSpPr>
            <a:xfrm>
              <a:off x="9799804" y="3799626"/>
              <a:ext cx="1532559" cy="142451"/>
              <a:chOff x="9945960" y="2987440"/>
              <a:chExt cx="495300" cy="46038"/>
            </a:xfrm>
          </p:grpSpPr>
          <p:sp>
            <p:nvSpPr>
              <p:cNvPr id="94" name="Rectangle 415">
                <a:extLst>
                  <a:ext uri="{FF2B5EF4-FFF2-40B4-BE49-F238E27FC236}">
                    <a16:creationId xmlns:a16="http://schemas.microsoft.com/office/drawing/2014/main" id="{53D7E497-3AD3-4992-A35F-3E25195C40E9}"/>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Oval 416">
                <a:extLst>
                  <a:ext uri="{FF2B5EF4-FFF2-40B4-BE49-F238E27FC236}">
                    <a16:creationId xmlns:a16="http://schemas.microsoft.com/office/drawing/2014/main" id="{373594CE-2337-4C46-AA80-8A6E96B7AE61}"/>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Oval 417">
                <a:extLst>
                  <a:ext uri="{FF2B5EF4-FFF2-40B4-BE49-F238E27FC236}">
                    <a16:creationId xmlns:a16="http://schemas.microsoft.com/office/drawing/2014/main" id="{C8C15399-4BB2-42DD-B224-8ACDDD37557C}"/>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418">
                <a:extLst>
                  <a:ext uri="{FF2B5EF4-FFF2-40B4-BE49-F238E27FC236}">
                    <a16:creationId xmlns:a16="http://schemas.microsoft.com/office/drawing/2014/main" id="{7B05553B-16C0-4114-830F-4FF9A45191DD}"/>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86" name="Straight Arrow Connector 85">
              <a:extLst>
                <a:ext uri="{FF2B5EF4-FFF2-40B4-BE49-F238E27FC236}">
                  <a16:creationId xmlns:a16="http://schemas.microsoft.com/office/drawing/2014/main" id="{CFF8897B-62AE-4D8B-8155-0B136F9026BF}"/>
                </a:ext>
              </a:extLst>
            </p:cNvPr>
            <p:cNvCxnSpPr>
              <a:stCxn id="76" idx="1"/>
              <a:endCxn id="75"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F27712D-73D4-46BC-8B0A-C8BAEEFB4090}"/>
                </a:ext>
              </a:extLst>
            </p:cNvPr>
            <p:cNvCxnSpPr>
              <a:cxnSpLocks/>
              <a:stCxn id="77" idx="1"/>
              <a:endCxn id="76"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2D2AFC0-1F01-4F0D-A4BA-0C752E41A5E2}"/>
                </a:ext>
              </a:extLst>
            </p:cNvPr>
            <p:cNvCxnSpPr>
              <a:cxnSpLocks/>
              <a:stCxn id="78" idx="1"/>
              <a:endCxn id="77"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1CF2795-1A57-4574-9377-3342CD6ABA9C}"/>
                </a:ext>
              </a:extLst>
            </p:cNvPr>
            <p:cNvCxnSpPr>
              <a:cxnSpLocks/>
              <a:stCxn id="83" idx="1"/>
              <a:endCxn id="78"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F22CF5B-EF1B-4A48-9860-2E4DC4FC8CAA}"/>
                </a:ext>
              </a:extLst>
            </p:cNvPr>
            <p:cNvCxnSpPr>
              <a:cxnSpLocks/>
              <a:stCxn id="79" idx="0"/>
              <a:endCxn id="78"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121E3CD-1A42-4596-81B9-DF50286727E5}"/>
                </a:ext>
              </a:extLst>
            </p:cNvPr>
            <p:cNvCxnSpPr>
              <a:cxnSpLocks/>
              <a:stCxn id="80" idx="1"/>
              <a:endCxn id="79"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9179906-0294-4070-BE46-F30F1B2474AC}"/>
                </a:ext>
              </a:extLst>
            </p:cNvPr>
            <p:cNvCxnSpPr>
              <a:cxnSpLocks/>
              <a:stCxn id="81" idx="1"/>
              <a:endCxn id="80"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F9673CC-1993-41B9-949A-BF6C59CEE931}"/>
                </a:ext>
              </a:extLst>
            </p:cNvPr>
            <p:cNvCxnSpPr>
              <a:cxnSpLocks/>
              <a:stCxn id="82" idx="1"/>
              <a:endCxn id="81"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DDD48CDA-2B40-47E5-8D71-78689AF464A8}"/>
              </a:ext>
            </a:extLst>
          </p:cNvPr>
          <p:cNvSpPr/>
          <p:nvPr/>
        </p:nvSpPr>
        <p:spPr>
          <a:xfrm>
            <a:off x="7319565" y="5062497"/>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Query Store</a:t>
            </a:r>
          </a:p>
        </p:txBody>
      </p:sp>
      <p:sp>
        <p:nvSpPr>
          <p:cNvPr id="106" name="Rectangle 105" descr="Intelligent Query Processing ">
            <a:extLst>
              <a:ext uri="{FF2B5EF4-FFF2-40B4-BE49-F238E27FC236}">
                <a16:creationId xmlns:a16="http://schemas.microsoft.com/office/drawing/2014/main" id="{AF17DAF2-9D0B-40A7-BCCE-A986884F290C}"/>
              </a:ext>
            </a:extLst>
          </p:cNvPr>
          <p:cNvSpPr/>
          <p:nvPr/>
        </p:nvSpPr>
        <p:spPr>
          <a:xfrm>
            <a:off x="6371186" y="2495607"/>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a:ln>
                <a:noFill/>
              </a:ln>
              <a:solidFill>
                <a:srgbClr val="1A1A1A"/>
              </a:solidFill>
              <a:effectLst/>
              <a:uLnTx/>
              <a:uFillTx/>
              <a:latin typeface="Segoe UI"/>
              <a:ea typeface="+mn-ea"/>
              <a:cs typeface="Segoe UI Semibold" panose="020B0502040204020203" pitchFamily="34" charset="0"/>
            </a:endParaRPr>
          </a:p>
        </p:txBody>
      </p:sp>
      <p:grpSp>
        <p:nvGrpSpPr>
          <p:cNvPr id="107" name="Group 106" descr="Intelligent Query Processing ">
            <a:extLst>
              <a:ext uri="{FF2B5EF4-FFF2-40B4-BE49-F238E27FC236}">
                <a16:creationId xmlns:a16="http://schemas.microsoft.com/office/drawing/2014/main" id="{CBD494EB-D438-43DE-86E1-17519D1560FE}"/>
              </a:ext>
            </a:extLst>
          </p:cNvPr>
          <p:cNvGrpSpPr/>
          <p:nvPr/>
        </p:nvGrpSpPr>
        <p:grpSpPr>
          <a:xfrm>
            <a:off x="7954328" y="1794635"/>
            <a:ext cx="586730" cy="584670"/>
            <a:chOff x="9205872" y="1855742"/>
            <a:chExt cx="820155" cy="817275"/>
          </a:xfrm>
        </p:grpSpPr>
        <p:sp>
          <p:nvSpPr>
            <p:cNvPr id="108" name="Freeform 23">
              <a:extLst>
                <a:ext uri="{FF2B5EF4-FFF2-40B4-BE49-F238E27FC236}">
                  <a16:creationId xmlns:a16="http://schemas.microsoft.com/office/drawing/2014/main" id="{BFE40E69-8F29-4980-9F18-3B31710A56D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25">
              <a:extLst>
                <a:ext uri="{FF2B5EF4-FFF2-40B4-BE49-F238E27FC236}">
                  <a16:creationId xmlns:a16="http://schemas.microsoft.com/office/drawing/2014/main" id="{2063A3E8-5436-4F36-98B5-B888FE6F509C}"/>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C7B7E37E-87A6-4317-B399-59EC26739D7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11" name="Straight Connector 110">
            <a:extLst>
              <a:ext uri="{FF2B5EF4-FFF2-40B4-BE49-F238E27FC236}">
                <a16:creationId xmlns:a16="http://schemas.microsoft.com/office/drawing/2014/main" id="{47432AC2-EDE3-4666-8692-0E25AC49DE71}"/>
              </a:ext>
              <a:ext uri="{C183D7F6-B498-43B3-948B-1728B52AA6E4}">
                <adec:decorative xmlns:adec="http://schemas.microsoft.com/office/drawing/2017/decorative" val="1"/>
              </a:ext>
            </a:extLst>
          </p:cNvPr>
          <p:cNvCxnSpPr>
            <a:cxnSpLocks/>
          </p:cNvCxnSpPr>
          <p:nvPr/>
        </p:nvCxnSpPr>
        <p:spPr>
          <a:xfrm>
            <a:off x="8247692" y="3143680"/>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9816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310239" y="471869"/>
            <a:ext cx="6381214" cy="861774"/>
          </a:xfrm>
        </p:spPr>
        <p:txBody>
          <a:bodyPr/>
          <a:lstStyle/>
          <a:p>
            <a:r>
              <a:rPr lang="en-US" sz="1600">
                <a:solidFill>
                  <a:schemeClr val="accent1"/>
                </a:solidFill>
              </a:rPr>
              <a:t>SQL Server 2022 — Industry-leading performance and availability</a:t>
            </a:r>
            <a:br>
              <a:rPr lang="en-US"/>
            </a:br>
            <a:r>
              <a:rPr lang="en-US" sz="2000"/>
              <a:t>Accelerate query performance with no code changes</a:t>
            </a:r>
            <a:br>
              <a:rPr lang="en-US" sz="2000"/>
            </a:br>
            <a:endParaRPr lang="en-US" sz="2000"/>
          </a:p>
        </p:txBody>
      </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17669" y="1400856"/>
            <a:ext cx="4392997" cy="738664"/>
          </a:xfrm>
        </p:spPr>
        <p:txBody>
          <a:bodyPr vert="horz" wrap="square" lIns="0" tIns="0" rIns="0" bIns="0" rtlCol="0" anchor="t">
            <a:spAutoFit/>
          </a:bodyPr>
          <a:lstStyle/>
          <a:p>
            <a:pPr lvl="0"/>
            <a:r>
              <a:rPr lang="en-US"/>
              <a:t>Challenge</a:t>
            </a:r>
          </a:p>
          <a:p>
            <a:pPr lvl="1"/>
            <a:r>
              <a:rPr lang="en-US">
                <a:cs typeface="Segoe UI"/>
              </a:rPr>
              <a:t>DBAs spend most of their time tuning database performance, leading to high operational costs</a:t>
            </a:r>
          </a:p>
        </p:txBody>
      </p:sp>
      <p:sp>
        <p:nvSpPr>
          <p:cNvPr id="71" name="Text Placeholder 70">
            <a:extLst>
              <a:ext uri="{FF2B5EF4-FFF2-40B4-BE49-F238E27FC236}">
                <a16:creationId xmlns:a16="http://schemas.microsoft.com/office/drawing/2014/main" id="{CEB9E2D8-844E-4F48-AC93-DC2CC23EA06A}"/>
              </a:ext>
            </a:extLst>
          </p:cNvPr>
          <p:cNvSpPr>
            <a:spLocks noGrp="1"/>
          </p:cNvSpPr>
          <p:nvPr>
            <p:ph type="body" sz="quarter" idx="11"/>
          </p:nvPr>
        </p:nvSpPr>
        <p:spPr>
          <a:xfrm>
            <a:off x="517669" y="2936557"/>
            <a:ext cx="4392997" cy="984885"/>
          </a:xfrm>
        </p:spPr>
        <p:txBody>
          <a:bodyPr/>
          <a:lstStyle/>
          <a:p>
            <a:pPr lvl="0"/>
            <a:r>
              <a:rPr lang="en-US"/>
              <a:t>Solution</a:t>
            </a:r>
          </a:p>
          <a:p>
            <a:pPr lvl="1"/>
            <a:r>
              <a:rPr lang="en-US"/>
              <a:t>New Intelligent Query Processing and Query Store capabilities accelerate performance with no code changes</a:t>
            </a:r>
          </a:p>
        </p:txBody>
      </p:sp>
      <p:sp>
        <p:nvSpPr>
          <p:cNvPr id="105" name="Text Placeholder 104">
            <a:extLst>
              <a:ext uri="{FF2B5EF4-FFF2-40B4-BE49-F238E27FC236}">
                <a16:creationId xmlns:a16="http://schemas.microsoft.com/office/drawing/2014/main" id="{D79E3332-9B9D-4D72-85AE-55D66387920B}"/>
              </a:ext>
            </a:extLst>
          </p:cNvPr>
          <p:cNvSpPr>
            <a:spLocks noGrp="1"/>
          </p:cNvSpPr>
          <p:nvPr>
            <p:ph type="body" sz="quarter" idx="12"/>
          </p:nvPr>
        </p:nvSpPr>
        <p:spPr>
          <a:xfrm>
            <a:off x="384010" y="4026251"/>
            <a:ext cx="4392982" cy="1046440"/>
          </a:xfrm>
        </p:spPr>
        <p:txBody>
          <a:bodyPr/>
          <a:lstStyle/>
          <a:p>
            <a:r>
              <a:rPr lang="en-US"/>
              <a:t>Query Store now turned on by default </a:t>
            </a:r>
          </a:p>
          <a:p>
            <a:r>
              <a:rPr lang="en-US"/>
              <a:t>Support for read replicas from availability groups</a:t>
            </a:r>
          </a:p>
          <a:p>
            <a:r>
              <a:rPr lang="en-US"/>
              <a:t>New IQP scenarios enabled through better together capabilities </a:t>
            </a:r>
          </a:p>
        </p:txBody>
      </p:sp>
      <p:grpSp>
        <p:nvGrpSpPr>
          <p:cNvPr id="60" name="Group 59" descr="Query store">
            <a:extLst>
              <a:ext uri="{FF2B5EF4-FFF2-40B4-BE49-F238E27FC236}">
                <a16:creationId xmlns:a16="http://schemas.microsoft.com/office/drawing/2014/main" id="{5B227330-5806-44C2-9AD0-F175E870F6EB}"/>
              </a:ext>
            </a:extLst>
          </p:cNvPr>
          <p:cNvGrpSpPr/>
          <p:nvPr/>
        </p:nvGrpSpPr>
        <p:grpSpPr>
          <a:xfrm>
            <a:off x="7774419" y="5155365"/>
            <a:ext cx="1151918" cy="686453"/>
            <a:chOff x="9799804" y="3799626"/>
            <a:chExt cx="1532573" cy="1007829"/>
          </a:xfrm>
        </p:grpSpPr>
        <p:sp>
          <p:nvSpPr>
            <p:cNvPr id="61" name="Rectangle 60">
              <a:extLst>
                <a:ext uri="{FF2B5EF4-FFF2-40B4-BE49-F238E27FC236}">
                  <a16:creationId xmlns:a16="http://schemas.microsoft.com/office/drawing/2014/main" id="{DA34DEE2-27C1-406D-BC8B-0703649F13B0}"/>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EC45F3CD-FE8D-4ADB-AA63-7453A2EB5D7C}"/>
                </a:ext>
              </a:extLst>
            </p:cNvPr>
            <p:cNvGrpSpPr/>
            <p:nvPr/>
          </p:nvGrpSpPr>
          <p:grpSpPr>
            <a:xfrm>
              <a:off x="9986093" y="4029314"/>
              <a:ext cx="396158" cy="298664"/>
              <a:chOff x="10031675" y="4037509"/>
              <a:chExt cx="304993" cy="349846"/>
            </a:xfrm>
          </p:grpSpPr>
          <p:sp>
            <p:nvSpPr>
              <p:cNvPr id="147" name="Rectangle 147">
                <a:extLst>
                  <a:ext uri="{FF2B5EF4-FFF2-40B4-BE49-F238E27FC236}">
                    <a16:creationId xmlns:a16="http://schemas.microsoft.com/office/drawing/2014/main" id="{875EBA9E-5A42-46BF-AF85-F315F038A172}"/>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148">
                <a:extLst>
                  <a:ext uri="{FF2B5EF4-FFF2-40B4-BE49-F238E27FC236}">
                    <a16:creationId xmlns:a16="http://schemas.microsoft.com/office/drawing/2014/main" id="{99DD9BFB-3BE2-458C-AE8F-433419672528}"/>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Rectangle 149">
                <a:extLst>
                  <a:ext uri="{FF2B5EF4-FFF2-40B4-BE49-F238E27FC236}">
                    <a16:creationId xmlns:a16="http://schemas.microsoft.com/office/drawing/2014/main" id="{E4B6FDCE-B8AD-4410-94EC-02372027FC23}"/>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Rectangle 150">
                <a:extLst>
                  <a:ext uri="{FF2B5EF4-FFF2-40B4-BE49-F238E27FC236}">
                    <a16:creationId xmlns:a16="http://schemas.microsoft.com/office/drawing/2014/main" id="{35AC40AC-67A8-4734-9AFB-1D8A9396AFC8}"/>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Rectangle 151">
                <a:extLst>
                  <a:ext uri="{FF2B5EF4-FFF2-40B4-BE49-F238E27FC236}">
                    <a16:creationId xmlns:a16="http://schemas.microsoft.com/office/drawing/2014/main" id="{4323EAC5-5751-403F-A884-5BF7C589E425}"/>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Rectangle 152">
                <a:extLst>
                  <a:ext uri="{FF2B5EF4-FFF2-40B4-BE49-F238E27FC236}">
                    <a16:creationId xmlns:a16="http://schemas.microsoft.com/office/drawing/2014/main" id="{BB3DAE23-97A5-43A2-BC0D-944BBDDAA248}"/>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 name="Rectangle 62">
              <a:extLst>
                <a:ext uri="{FF2B5EF4-FFF2-40B4-BE49-F238E27FC236}">
                  <a16:creationId xmlns:a16="http://schemas.microsoft.com/office/drawing/2014/main" id="{CD011A63-1D3C-4B01-BB95-A2A3BBD328B1}"/>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26A61E84-13A3-4602-B988-3791CA65F6C2}"/>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B015438-246A-43E1-BF44-615F1716C5B2}"/>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A60F1A5F-7C78-4A5A-9A08-DA09004459B3}"/>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B1177CCB-ADD6-41F0-A895-C634A918789B}"/>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DAB74337-81BB-4F1F-8A54-4C4FF1BAE8A8}"/>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4710F1E8-11A4-4C9E-9456-729280B42DA8}"/>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FF8198FB-E436-4122-A312-AF898AA9A28E}"/>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11037354-D0DD-4001-B532-59438B4A3093}"/>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BFE0776-3215-4A94-B05D-AC7AB59B4408}"/>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14A13431-CC4E-403D-901E-F482909F5D21}"/>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0CC3B2-58B6-4E4C-9F91-F7EE8EB07B97}"/>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E97A17B9-60E1-40E7-B83D-0ABE521DC0ED}"/>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3" name="Straight Connector 132">
              <a:extLst>
                <a:ext uri="{FF2B5EF4-FFF2-40B4-BE49-F238E27FC236}">
                  <a16:creationId xmlns:a16="http://schemas.microsoft.com/office/drawing/2014/main" id="{9E948ABC-92DC-4DAE-BCF5-F43B14923F95}"/>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E4E1D97B-5B8B-4236-9F84-E65609E744E3}"/>
                </a:ext>
              </a:extLst>
            </p:cNvPr>
            <p:cNvGrpSpPr/>
            <p:nvPr/>
          </p:nvGrpSpPr>
          <p:grpSpPr>
            <a:xfrm>
              <a:off x="9799804" y="3799626"/>
              <a:ext cx="1532559" cy="142451"/>
              <a:chOff x="9945960" y="2987440"/>
              <a:chExt cx="495300" cy="46038"/>
            </a:xfrm>
          </p:grpSpPr>
          <p:sp>
            <p:nvSpPr>
              <p:cNvPr id="143" name="Rectangle 415">
                <a:extLst>
                  <a:ext uri="{FF2B5EF4-FFF2-40B4-BE49-F238E27FC236}">
                    <a16:creationId xmlns:a16="http://schemas.microsoft.com/office/drawing/2014/main" id="{5742C40E-28DF-46D0-AF7B-D6E48384F162}"/>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Oval 416">
                <a:extLst>
                  <a:ext uri="{FF2B5EF4-FFF2-40B4-BE49-F238E27FC236}">
                    <a16:creationId xmlns:a16="http://schemas.microsoft.com/office/drawing/2014/main" id="{2E897078-7322-4578-A530-278C3404C9E9}"/>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417">
                <a:extLst>
                  <a:ext uri="{FF2B5EF4-FFF2-40B4-BE49-F238E27FC236}">
                    <a16:creationId xmlns:a16="http://schemas.microsoft.com/office/drawing/2014/main" id="{7B2DA0AD-541E-4BFC-B59B-045C78A7B973}"/>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Oval 418">
                <a:extLst>
                  <a:ext uri="{FF2B5EF4-FFF2-40B4-BE49-F238E27FC236}">
                    <a16:creationId xmlns:a16="http://schemas.microsoft.com/office/drawing/2014/main" id="{C1634B81-5CFD-4C37-8B52-5617D79F6E9D}"/>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35" name="Straight Arrow Connector 134">
              <a:extLst>
                <a:ext uri="{FF2B5EF4-FFF2-40B4-BE49-F238E27FC236}">
                  <a16:creationId xmlns:a16="http://schemas.microsoft.com/office/drawing/2014/main" id="{6850DC8B-584A-4387-99F6-68378626DB1B}"/>
                </a:ext>
              </a:extLst>
            </p:cNvPr>
            <p:cNvCxnSpPr>
              <a:stCxn id="125" idx="1"/>
              <a:endCxn id="124"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6882704-26CC-4E6D-AB95-D40F31872945}"/>
                </a:ext>
              </a:extLst>
            </p:cNvPr>
            <p:cNvCxnSpPr>
              <a:cxnSpLocks/>
              <a:stCxn id="126" idx="1"/>
              <a:endCxn id="125"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D09391D-C472-4582-86CB-C81ABEA7DEFC}"/>
                </a:ext>
              </a:extLst>
            </p:cNvPr>
            <p:cNvCxnSpPr>
              <a:cxnSpLocks/>
              <a:stCxn id="127" idx="1"/>
              <a:endCxn id="126"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15FA9FD-F74B-418E-AB63-639F572713E6}"/>
                </a:ext>
              </a:extLst>
            </p:cNvPr>
            <p:cNvCxnSpPr>
              <a:cxnSpLocks/>
              <a:stCxn id="132" idx="1"/>
              <a:endCxn id="127"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609FC1C-6925-4C27-81B8-65FB6F482BDF}"/>
                </a:ext>
              </a:extLst>
            </p:cNvPr>
            <p:cNvCxnSpPr>
              <a:cxnSpLocks/>
              <a:stCxn id="128" idx="0"/>
              <a:endCxn id="127"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43DC8C88-59EF-4DA9-9B7E-55823F602B4D}"/>
                </a:ext>
              </a:extLst>
            </p:cNvPr>
            <p:cNvCxnSpPr>
              <a:cxnSpLocks/>
              <a:stCxn id="129" idx="1"/>
              <a:endCxn id="12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D0D8A48-9281-47BD-A7CE-CB36B8A18B0B}"/>
                </a:ext>
              </a:extLst>
            </p:cNvPr>
            <p:cNvCxnSpPr>
              <a:cxnSpLocks/>
              <a:stCxn id="130" idx="1"/>
              <a:endCxn id="129"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2C00EAA-6B18-41E4-BA73-9841DAF5C476}"/>
                </a:ext>
              </a:extLst>
            </p:cNvPr>
            <p:cNvCxnSpPr>
              <a:cxnSpLocks/>
              <a:stCxn id="131" idx="1"/>
              <a:endCxn id="130"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53" name="Rectangle 152">
            <a:extLst>
              <a:ext uri="{FF2B5EF4-FFF2-40B4-BE49-F238E27FC236}">
                <a16:creationId xmlns:a16="http://schemas.microsoft.com/office/drawing/2014/main" id="{0B80DF7F-36BB-4FC1-829A-C96382D667CB}"/>
              </a:ext>
            </a:extLst>
          </p:cNvPr>
          <p:cNvSpPr/>
          <p:nvPr/>
        </p:nvSpPr>
        <p:spPr>
          <a:xfrm>
            <a:off x="7422251" y="5969775"/>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Query Store</a:t>
            </a:r>
          </a:p>
        </p:txBody>
      </p:sp>
      <p:sp>
        <p:nvSpPr>
          <p:cNvPr id="154" name="TextBox 153">
            <a:extLst>
              <a:ext uri="{FF2B5EF4-FFF2-40B4-BE49-F238E27FC236}">
                <a16:creationId xmlns:a16="http://schemas.microsoft.com/office/drawing/2014/main" id="{B7BC6409-CFED-458E-ADF8-4A9963729D1B}"/>
              </a:ext>
            </a:extLst>
          </p:cNvPr>
          <p:cNvSpPr txBox="1"/>
          <p:nvPr/>
        </p:nvSpPr>
        <p:spPr>
          <a:xfrm>
            <a:off x="6175548" y="3597169"/>
            <a:ext cx="1236220" cy="92333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Max Degree of Parallelism (DOP) feedback</a:t>
            </a:r>
          </a:p>
        </p:txBody>
      </p:sp>
      <p:sp>
        <p:nvSpPr>
          <p:cNvPr id="155" name="TextBox 154">
            <a:extLst>
              <a:ext uri="{FF2B5EF4-FFF2-40B4-BE49-F238E27FC236}">
                <a16:creationId xmlns:a16="http://schemas.microsoft.com/office/drawing/2014/main" id="{ED44197D-75B0-4D04-B23F-3F20B2919CF5}"/>
              </a:ext>
            </a:extLst>
          </p:cNvPr>
          <p:cNvSpPr txBox="1"/>
          <p:nvPr/>
        </p:nvSpPr>
        <p:spPr>
          <a:xfrm>
            <a:off x="9273519" y="3633028"/>
            <a:ext cx="1236223" cy="92333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Parameter Sensitive Plan (PSP) Optimization</a:t>
            </a:r>
          </a:p>
        </p:txBody>
      </p:sp>
      <p:sp>
        <p:nvSpPr>
          <p:cNvPr id="156" name="TextBox 155">
            <a:extLst>
              <a:ext uri="{FF2B5EF4-FFF2-40B4-BE49-F238E27FC236}">
                <a16:creationId xmlns:a16="http://schemas.microsoft.com/office/drawing/2014/main" id="{A32FBCA4-049D-4325-A72B-AA65C3A084B9}"/>
              </a:ext>
            </a:extLst>
          </p:cNvPr>
          <p:cNvSpPr txBox="1"/>
          <p:nvPr/>
        </p:nvSpPr>
        <p:spPr>
          <a:xfrm>
            <a:off x="7724533" y="3592589"/>
            <a:ext cx="1236221" cy="927908"/>
          </a:xfrm>
          <a:prstGeom prst="rect">
            <a:avLst/>
          </a:prstGeom>
          <a:solidFill>
            <a:schemeClr val="bg1"/>
          </a:solidFill>
          <a:ln w="19050">
            <a:solidFill>
              <a:schemeClr val="accent1"/>
            </a:solidFill>
          </a:ln>
        </p:spPr>
        <p:txBody>
          <a:bodyPr wrap="square" tIns="91440" bIns="9144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Cardinality Estimation </a:t>
            </a:r>
            <a:b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b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(CE) feedback</a:t>
            </a:r>
          </a:p>
        </p:txBody>
      </p:sp>
      <p:sp>
        <p:nvSpPr>
          <p:cNvPr id="157" name="Rectangle 156" descr="Intelligent Query Processing ">
            <a:extLst>
              <a:ext uri="{FF2B5EF4-FFF2-40B4-BE49-F238E27FC236}">
                <a16:creationId xmlns:a16="http://schemas.microsoft.com/office/drawing/2014/main" id="{DD936723-C00A-41EE-A150-8A67546E4935}"/>
              </a:ext>
            </a:extLst>
          </p:cNvPr>
          <p:cNvSpPr/>
          <p:nvPr/>
        </p:nvSpPr>
        <p:spPr>
          <a:xfrm>
            <a:off x="6466138" y="2278595"/>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a:ln>
                <a:noFill/>
              </a:ln>
              <a:solidFill>
                <a:srgbClr val="1A1A1A"/>
              </a:solidFill>
              <a:effectLst/>
              <a:uLnTx/>
              <a:uFillTx/>
              <a:latin typeface="Segoe UI"/>
              <a:ea typeface="+mn-ea"/>
              <a:cs typeface="Segoe UI Semibold" panose="020B0502040204020203" pitchFamily="34" charset="0"/>
            </a:endParaRPr>
          </a:p>
        </p:txBody>
      </p:sp>
      <p:grpSp>
        <p:nvGrpSpPr>
          <p:cNvPr id="158" name="Group 157" descr="Intelligent Query Processing ">
            <a:extLst>
              <a:ext uri="{FF2B5EF4-FFF2-40B4-BE49-F238E27FC236}">
                <a16:creationId xmlns:a16="http://schemas.microsoft.com/office/drawing/2014/main" id="{B9CD4F8B-3FDC-4925-9361-DC97FB465C54}"/>
              </a:ext>
            </a:extLst>
          </p:cNvPr>
          <p:cNvGrpSpPr/>
          <p:nvPr/>
        </p:nvGrpSpPr>
        <p:grpSpPr>
          <a:xfrm>
            <a:off x="8020265" y="1631764"/>
            <a:ext cx="586730" cy="584670"/>
            <a:chOff x="9205872" y="1855742"/>
            <a:chExt cx="820155" cy="817275"/>
          </a:xfrm>
        </p:grpSpPr>
        <p:sp>
          <p:nvSpPr>
            <p:cNvPr id="159" name="Freeform 23">
              <a:extLst>
                <a:ext uri="{FF2B5EF4-FFF2-40B4-BE49-F238E27FC236}">
                  <a16:creationId xmlns:a16="http://schemas.microsoft.com/office/drawing/2014/main" id="{0E62948E-DE9C-4BF9-9CE0-AF190D048928}"/>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25">
              <a:extLst>
                <a:ext uri="{FF2B5EF4-FFF2-40B4-BE49-F238E27FC236}">
                  <a16:creationId xmlns:a16="http://schemas.microsoft.com/office/drawing/2014/main" id="{6BFCB37C-897F-4097-AC54-7D92F79A7DE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27">
              <a:extLst>
                <a:ext uri="{FF2B5EF4-FFF2-40B4-BE49-F238E27FC236}">
                  <a16:creationId xmlns:a16="http://schemas.microsoft.com/office/drawing/2014/main" id="{D58498D3-751A-43B2-BE00-91202ADC8F39}"/>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62" name="Connector: Elbow 161">
            <a:extLst>
              <a:ext uri="{FF2B5EF4-FFF2-40B4-BE49-F238E27FC236}">
                <a16:creationId xmlns:a16="http://schemas.microsoft.com/office/drawing/2014/main" id="{60491E71-9658-4C38-BE53-259C9E2805B4}"/>
              </a:ext>
              <a:ext uri="{C183D7F6-B498-43B3-948B-1728B52AA6E4}">
                <adec:decorative xmlns:adec="http://schemas.microsoft.com/office/drawing/2017/decorative" val="1"/>
              </a:ext>
            </a:extLst>
          </p:cNvPr>
          <p:cNvCxnSpPr>
            <a:cxnSpLocks/>
            <a:stCxn id="154" idx="0"/>
          </p:cNvCxnSpPr>
          <p:nvPr/>
        </p:nvCxnSpPr>
        <p:spPr>
          <a:xfrm rot="5400000" flipH="1" flipV="1">
            <a:off x="7116423" y="2796014"/>
            <a:ext cx="478391" cy="1123921"/>
          </a:xfrm>
          <a:prstGeom prst="bentConnector2">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362DDBDD-C739-42E0-B710-ACCFEF53B8F5}"/>
              </a:ext>
              <a:ext uri="{C183D7F6-B498-43B3-948B-1728B52AA6E4}">
                <adec:decorative xmlns:adec="http://schemas.microsoft.com/office/drawing/2017/decorative" val="1"/>
              </a:ext>
            </a:extLst>
          </p:cNvPr>
          <p:cNvCxnSpPr>
            <a:cxnSpLocks/>
            <a:stCxn id="155" idx="0"/>
          </p:cNvCxnSpPr>
          <p:nvPr/>
        </p:nvCxnSpPr>
        <p:spPr>
          <a:xfrm rot="16200000" flipV="1">
            <a:off x="8647479" y="2388876"/>
            <a:ext cx="514252" cy="1974052"/>
          </a:xfrm>
          <a:prstGeom prst="bentConnector2">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2031DE0-AB71-48C9-9866-C91151E3AC5A}"/>
              </a:ext>
              <a:ext uri="{C183D7F6-B498-43B3-948B-1728B52AA6E4}">
                <adec:decorative xmlns:adec="http://schemas.microsoft.com/office/drawing/2017/decorative" val="1"/>
              </a:ext>
            </a:extLst>
          </p:cNvPr>
          <p:cNvCxnSpPr>
            <a:cxnSpLocks/>
            <a:stCxn id="157" idx="2"/>
            <a:endCxn id="156" idx="0"/>
          </p:cNvCxnSpPr>
          <p:nvPr/>
        </p:nvCxnSpPr>
        <p:spPr>
          <a:xfrm>
            <a:off x="8342644" y="2771038"/>
            <a:ext cx="0" cy="821551"/>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4A2EC051-CD9D-4D91-8756-EE8DEFBB8FBE}"/>
              </a:ext>
              <a:ext uri="{C183D7F6-B498-43B3-948B-1728B52AA6E4}">
                <adec:decorative xmlns:adec="http://schemas.microsoft.com/office/drawing/2017/decorative" val="1"/>
              </a:ext>
            </a:extLst>
          </p:cNvPr>
          <p:cNvCxnSpPr>
            <a:cxnSpLocks/>
            <a:stCxn id="154" idx="2"/>
            <a:endCxn id="168" idx="0"/>
          </p:cNvCxnSpPr>
          <p:nvPr/>
        </p:nvCxnSpPr>
        <p:spPr>
          <a:xfrm rot="16200000" flipH="1">
            <a:off x="7339012" y="3975145"/>
            <a:ext cx="467113" cy="1557820"/>
          </a:xfrm>
          <a:prstGeom prst="bentConnector3">
            <a:avLst>
              <a:gd name="adj1" fmla="val 50000"/>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5F1C53A-0BBF-42A7-B11F-5233EEA64BEC}"/>
              </a:ext>
              <a:ext uri="{C183D7F6-B498-43B3-948B-1728B52AA6E4}">
                <adec:decorative xmlns:adec="http://schemas.microsoft.com/office/drawing/2017/decorative" val="1"/>
              </a:ext>
            </a:extLst>
          </p:cNvPr>
          <p:cNvCxnSpPr>
            <a:cxnSpLocks/>
            <a:stCxn id="168" idx="0"/>
            <a:endCxn id="156" idx="2"/>
          </p:cNvCxnSpPr>
          <p:nvPr/>
        </p:nvCxnSpPr>
        <p:spPr>
          <a:xfrm flipH="1" flipV="1">
            <a:off x="8342644" y="4520497"/>
            <a:ext cx="8834" cy="467115"/>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7" name="Group 166" descr="Query store">
            <a:extLst>
              <a:ext uri="{FF2B5EF4-FFF2-40B4-BE49-F238E27FC236}">
                <a16:creationId xmlns:a16="http://schemas.microsoft.com/office/drawing/2014/main" id="{7E413762-8A16-4CDC-AA5B-79DBB859A22E}"/>
              </a:ext>
            </a:extLst>
          </p:cNvPr>
          <p:cNvGrpSpPr/>
          <p:nvPr/>
        </p:nvGrpSpPr>
        <p:grpSpPr>
          <a:xfrm>
            <a:off x="7584622" y="4987612"/>
            <a:ext cx="2915884" cy="1337607"/>
            <a:chOff x="7491172" y="4985498"/>
            <a:chExt cx="2915884" cy="1337607"/>
          </a:xfrm>
        </p:grpSpPr>
        <p:sp>
          <p:nvSpPr>
            <p:cNvPr id="168" name="Rectangle 167">
              <a:extLst>
                <a:ext uri="{FF2B5EF4-FFF2-40B4-BE49-F238E27FC236}">
                  <a16:creationId xmlns:a16="http://schemas.microsoft.com/office/drawing/2014/main" id="{3EBF6D61-C288-4F38-BE7A-047A592B9B74}"/>
                </a:ext>
              </a:extLst>
            </p:cNvPr>
            <p:cNvSpPr/>
            <p:nvPr/>
          </p:nvSpPr>
          <p:spPr bwMode="auto">
            <a:xfrm>
              <a:off x="7491172" y="4985498"/>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9" name="Rectangle 168">
              <a:extLst>
                <a:ext uri="{FF2B5EF4-FFF2-40B4-BE49-F238E27FC236}">
                  <a16:creationId xmlns:a16="http://schemas.microsoft.com/office/drawing/2014/main" id="{493B5CEE-76CB-4418-8A29-96198DFD631D}"/>
                </a:ext>
              </a:extLst>
            </p:cNvPr>
            <p:cNvSpPr/>
            <p:nvPr/>
          </p:nvSpPr>
          <p:spPr bwMode="auto">
            <a:xfrm>
              <a:off x="9250642" y="5336988"/>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mn-cs"/>
                </a:rPr>
                <a:t>“On” by default</a:t>
              </a:r>
            </a:p>
          </p:txBody>
        </p:sp>
        <p:cxnSp>
          <p:nvCxnSpPr>
            <p:cNvPr id="170" name="Straight Connector 169">
              <a:extLst>
                <a:ext uri="{FF2B5EF4-FFF2-40B4-BE49-F238E27FC236}">
                  <a16:creationId xmlns:a16="http://schemas.microsoft.com/office/drawing/2014/main" id="{5D70314C-5401-4B31-955D-B7418324355F}"/>
                </a:ext>
              </a:extLst>
            </p:cNvPr>
            <p:cNvCxnSpPr>
              <a:cxnSpLocks/>
            </p:cNvCxnSpPr>
            <p:nvPr/>
          </p:nvCxnSpPr>
          <p:spPr>
            <a:xfrm flipH="1">
              <a:off x="9028829" y="5487082"/>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6390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par>
                                <p:cTn id="8" presetID="7" presetClass="emph" presetSubtype="2" fill="hold" nodeType="withEffect">
                                  <p:stCondLst>
                                    <p:cond delay="750"/>
                                  </p:stCondLst>
                                  <p:childTnLst>
                                    <p:animClr clrSpc="rgb" dir="cw">
                                      <p:cBhvr>
                                        <p:cTn id="9" dur="500" fill="hold"/>
                                        <p:tgtEl>
                                          <p:spTgt spid="165"/>
                                        </p:tgtEl>
                                        <p:attrNameLst>
                                          <p:attrName>stroke.color</p:attrName>
                                        </p:attrNameLst>
                                      </p:cBhvr>
                                      <p:to>
                                        <a:srgbClr val="0078D4"/>
                                      </p:to>
                                    </p:animClr>
                                    <p:set>
                                      <p:cBhvr>
                                        <p:cTn id="10" dur="500" fill="hold"/>
                                        <p:tgtEl>
                                          <p:spTgt spid="165"/>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166"/>
                                        </p:tgtEl>
                                        <p:attrNameLst>
                                          <p:attrName>stroke.color</p:attrName>
                                        </p:attrNameLst>
                                      </p:cBhvr>
                                      <p:to>
                                        <a:srgbClr val="0078D4"/>
                                      </p:to>
                                    </p:animClr>
                                    <p:set>
                                      <p:cBhvr>
                                        <p:cTn id="13" dur="500" fill="hold"/>
                                        <p:tgtEl>
                                          <p:spTgt spid="166"/>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163"/>
                                        </p:tgtEl>
                                        <p:attrNameLst>
                                          <p:attrName>stroke.color</p:attrName>
                                        </p:attrNameLst>
                                      </p:cBhvr>
                                      <p:to>
                                        <a:srgbClr val="0078D4"/>
                                      </p:to>
                                    </p:animClr>
                                    <p:set>
                                      <p:cBhvr>
                                        <p:cTn id="16" dur="500" fill="hold"/>
                                        <p:tgtEl>
                                          <p:spTgt spid="163"/>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164"/>
                                        </p:tgtEl>
                                        <p:attrNameLst>
                                          <p:attrName>stroke.color</p:attrName>
                                        </p:attrNameLst>
                                      </p:cBhvr>
                                      <p:to>
                                        <a:srgbClr val="0078D4"/>
                                      </p:to>
                                    </p:animClr>
                                    <p:set>
                                      <p:cBhvr>
                                        <p:cTn id="19" dur="500" fill="hold"/>
                                        <p:tgtEl>
                                          <p:spTgt spid="164"/>
                                        </p:tgtEl>
                                        <p:attrNameLst>
                                          <p:attrName>stroke.on</p:attrName>
                                        </p:attrNameLst>
                                      </p:cBhvr>
                                      <p:to>
                                        <p:strVal val="true"/>
                                      </p:to>
                                    </p:set>
                                  </p:childTnLst>
                                </p:cTn>
                              </p:par>
                              <p:par>
                                <p:cTn id="20" presetID="7" presetClass="emph" presetSubtype="2" fill="hold" nodeType="withEffect">
                                  <p:stCondLst>
                                    <p:cond delay="750"/>
                                  </p:stCondLst>
                                  <p:childTnLst>
                                    <p:animClr clrSpc="rgb" dir="cw">
                                      <p:cBhvr>
                                        <p:cTn id="21" dur="500" fill="hold"/>
                                        <p:tgtEl>
                                          <p:spTgt spid="162"/>
                                        </p:tgtEl>
                                        <p:attrNameLst>
                                          <p:attrName>stroke.color</p:attrName>
                                        </p:attrNameLst>
                                      </p:cBhvr>
                                      <p:to>
                                        <a:srgbClr val="0078D4"/>
                                      </p:to>
                                    </p:animClr>
                                    <p:set>
                                      <p:cBhvr>
                                        <p:cTn id="22" dur="500" fill="hold"/>
                                        <p:tgtEl>
                                          <p:spTgt spid="162"/>
                                        </p:tgtEl>
                                        <p:attrNameLst>
                                          <p:attrName>stroke.on</p:attrName>
                                        </p:attrNameLst>
                                      </p:cBhvr>
                                      <p:to>
                                        <p:strVal val="true"/>
                                      </p:to>
                                    </p:set>
                                  </p:childTnLst>
                                </p:cTn>
                              </p:par>
                              <p:par>
                                <p:cTn id="23" presetID="1" presetClass="emph" presetSubtype="2" fill="hold" nodeType="withEffect">
                                  <p:stCondLst>
                                    <p:cond delay="750"/>
                                  </p:stCondLst>
                                  <p:childTnLst>
                                    <p:animClr clrSpc="rgb" dir="cw">
                                      <p:cBhvr>
                                        <p:cTn id="24" dur="500" fill="hold"/>
                                        <p:tgtEl>
                                          <p:spTgt spid="155"/>
                                        </p:tgtEl>
                                        <p:attrNameLst>
                                          <p:attrName>fillcolor</p:attrName>
                                        </p:attrNameLst>
                                      </p:cBhvr>
                                      <p:to>
                                        <a:srgbClr val="50E6FF"/>
                                      </p:to>
                                    </p:animClr>
                                    <p:set>
                                      <p:cBhvr>
                                        <p:cTn id="25" dur="500" fill="hold"/>
                                        <p:tgtEl>
                                          <p:spTgt spid="155"/>
                                        </p:tgtEl>
                                        <p:attrNameLst>
                                          <p:attrName>fill.type</p:attrName>
                                        </p:attrNameLst>
                                      </p:cBhvr>
                                      <p:to>
                                        <p:strVal val="solid"/>
                                      </p:to>
                                    </p:set>
                                    <p:set>
                                      <p:cBhvr>
                                        <p:cTn id="26" dur="500" fill="hold"/>
                                        <p:tgtEl>
                                          <p:spTgt spid="155"/>
                                        </p:tgtEl>
                                        <p:attrNameLst>
                                          <p:attrName>fill.on</p:attrName>
                                        </p:attrNameLst>
                                      </p:cBhvr>
                                      <p:to>
                                        <p:strVal val="true"/>
                                      </p:to>
                                    </p:set>
                                  </p:childTnLst>
                                </p:cTn>
                              </p:par>
                              <p:par>
                                <p:cTn id="27" presetID="7" presetClass="emph" presetSubtype="2" fill="hold" nodeType="withEffect">
                                  <p:stCondLst>
                                    <p:cond delay="750"/>
                                  </p:stCondLst>
                                  <p:childTnLst>
                                    <p:animClr clrSpc="rgb" dir="cw">
                                      <p:cBhvr>
                                        <p:cTn id="28" dur="500" fill="hold"/>
                                        <p:tgtEl>
                                          <p:spTgt spid="155"/>
                                        </p:tgtEl>
                                        <p:attrNameLst>
                                          <p:attrName>stroke.color</p:attrName>
                                        </p:attrNameLst>
                                      </p:cBhvr>
                                      <p:to>
                                        <a:srgbClr val="50E6FF"/>
                                      </p:to>
                                    </p:animClr>
                                    <p:set>
                                      <p:cBhvr>
                                        <p:cTn id="29" dur="500" fill="hold"/>
                                        <p:tgtEl>
                                          <p:spTgt spid="155"/>
                                        </p:tgtEl>
                                        <p:attrNameLst>
                                          <p:attrName>stroke.on</p:attrName>
                                        </p:attrNameLst>
                                      </p:cBhvr>
                                      <p:to>
                                        <p:strVal val="true"/>
                                      </p:to>
                                    </p:set>
                                  </p:childTnLst>
                                </p:cTn>
                              </p:par>
                              <p:par>
                                <p:cTn id="30" presetID="3" presetClass="emph" presetSubtype="2" fill="hold" nodeType="withEffect">
                                  <p:stCondLst>
                                    <p:cond delay="750"/>
                                  </p:stCondLst>
                                  <p:childTnLst>
                                    <p:animClr clrSpc="rgb" dir="cw">
                                      <p:cBhvr override="childStyle">
                                        <p:cTn id="31" dur="500" fill="hold"/>
                                        <p:tgtEl>
                                          <p:spTgt spid="155">
                                            <p:txEl>
                                              <p:pRg st="0" end="0"/>
                                            </p:txEl>
                                          </p:spTgt>
                                        </p:tgtEl>
                                        <p:attrNameLst>
                                          <p:attrName>style.color</p:attrName>
                                        </p:attrNameLst>
                                      </p:cBhvr>
                                      <p:to>
                                        <a:schemeClr val="tx1"/>
                                      </p:to>
                                    </p:animClr>
                                  </p:childTnLst>
                                </p:cTn>
                              </p:par>
                              <p:par>
                                <p:cTn id="32" presetID="1" presetClass="emph" presetSubtype="2" fill="hold" nodeType="withEffect">
                                  <p:stCondLst>
                                    <p:cond delay="750"/>
                                  </p:stCondLst>
                                  <p:childTnLst>
                                    <p:animClr clrSpc="rgb" dir="cw">
                                      <p:cBhvr>
                                        <p:cTn id="33" dur="500" fill="hold"/>
                                        <p:tgtEl>
                                          <p:spTgt spid="156"/>
                                        </p:tgtEl>
                                        <p:attrNameLst>
                                          <p:attrName>fillcolor</p:attrName>
                                        </p:attrNameLst>
                                      </p:cBhvr>
                                      <p:to>
                                        <a:srgbClr val="0078D4"/>
                                      </p:to>
                                    </p:animClr>
                                    <p:set>
                                      <p:cBhvr>
                                        <p:cTn id="34" dur="500" fill="hold"/>
                                        <p:tgtEl>
                                          <p:spTgt spid="156"/>
                                        </p:tgtEl>
                                        <p:attrNameLst>
                                          <p:attrName>fill.type</p:attrName>
                                        </p:attrNameLst>
                                      </p:cBhvr>
                                      <p:to>
                                        <p:strVal val="solid"/>
                                      </p:to>
                                    </p:set>
                                    <p:set>
                                      <p:cBhvr>
                                        <p:cTn id="35" dur="500" fill="hold"/>
                                        <p:tgtEl>
                                          <p:spTgt spid="156"/>
                                        </p:tgtEl>
                                        <p:attrNameLst>
                                          <p:attrName>fill.on</p:attrName>
                                        </p:attrNameLst>
                                      </p:cBhvr>
                                      <p:to>
                                        <p:strVal val="true"/>
                                      </p:to>
                                    </p:set>
                                  </p:childTnLst>
                                </p:cTn>
                              </p:par>
                              <p:par>
                                <p:cTn id="36" presetID="3" presetClass="emph" presetSubtype="2" fill="hold" grpId="0" nodeType="withEffect">
                                  <p:stCondLst>
                                    <p:cond delay="750"/>
                                  </p:stCondLst>
                                  <p:childTnLst>
                                    <p:animClr clrSpc="rgb" dir="cw">
                                      <p:cBhvr override="childStyle">
                                        <p:cTn id="37" dur="500" fill="hold"/>
                                        <p:tgtEl>
                                          <p:spTgt spid="156"/>
                                        </p:tgtEl>
                                        <p:attrNameLst>
                                          <p:attrName>style.color</p:attrName>
                                        </p:attrNameLst>
                                      </p:cBhvr>
                                      <p:to>
                                        <a:srgbClr val="FFFFFF"/>
                                      </p:to>
                                    </p:animClr>
                                  </p:childTnLst>
                                </p:cTn>
                              </p:par>
                              <p:par>
                                <p:cTn id="38" presetID="1" presetClass="emph" presetSubtype="2" fill="hold" nodeType="withEffect">
                                  <p:stCondLst>
                                    <p:cond delay="750"/>
                                  </p:stCondLst>
                                  <p:childTnLst>
                                    <p:animClr clrSpc="rgb" dir="cw">
                                      <p:cBhvr>
                                        <p:cTn id="39" dur="500" fill="hold"/>
                                        <p:tgtEl>
                                          <p:spTgt spid="154"/>
                                        </p:tgtEl>
                                        <p:attrNameLst>
                                          <p:attrName>fillcolor</p:attrName>
                                        </p:attrNameLst>
                                      </p:cBhvr>
                                      <p:to>
                                        <a:srgbClr val="0078D4"/>
                                      </p:to>
                                    </p:animClr>
                                    <p:set>
                                      <p:cBhvr>
                                        <p:cTn id="40" dur="500" fill="hold"/>
                                        <p:tgtEl>
                                          <p:spTgt spid="154"/>
                                        </p:tgtEl>
                                        <p:attrNameLst>
                                          <p:attrName>fill.type</p:attrName>
                                        </p:attrNameLst>
                                      </p:cBhvr>
                                      <p:to>
                                        <p:strVal val="solid"/>
                                      </p:to>
                                    </p:set>
                                    <p:set>
                                      <p:cBhvr>
                                        <p:cTn id="41" dur="500" fill="hold"/>
                                        <p:tgtEl>
                                          <p:spTgt spid="154"/>
                                        </p:tgtEl>
                                        <p:attrNameLst>
                                          <p:attrName>fill.on</p:attrName>
                                        </p:attrNameLst>
                                      </p:cBhvr>
                                      <p:to>
                                        <p:strVal val="true"/>
                                      </p:to>
                                    </p:set>
                                  </p:childTnLst>
                                </p:cTn>
                              </p:par>
                              <p:par>
                                <p:cTn id="42" presetID="3" presetClass="emph" presetSubtype="2" fill="hold" grpId="0" nodeType="withEffect">
                                  <p:stCondLst>
                                    <p:cond delay="750"/>
                                  </p:stCondLst>
                                  <p:childTnLst>
                                    <p:animClr clrSpc="rgb" dir="cw">
                                      <p:cBhvr override="childStyle">
                                        <p:cTn id="43" dur="500" fill="hold"/>
                                        <p:tgtEl>
                                          <p:spTgt spid="154"/>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310239" y="471869"/>
            <a:ext cx="6381214" cy="553998"/>
          </a:xfrm>
        </p:spPr>
        <p:txBody>
          <a:bodyPr/>
          <a:lstStyle/>
          <a:p>
            <a:r>
              <a:rPr lang="en-US" sz="1600">
                <a:solidFill>
                  <a:schemeClr val="accent1"/>
                </a:solidFill>
              </a:rPr>
              <a:t>SQL Server 2022 — Industry-leading performance and availability</a:t>
            </a:r>
            <a:br>
              <a:rPr lang="en-US"/>
            </a:br>
            <a:r>
              <a:rPr lang="en-US" sz="2000"/>
              <a:t>Multi-master writes for users across multiple locations</a:t>
            </a:r>
          </a:p>
        </p:txBody>
      </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17669" y="1400856"/>
            <a:ext cx="4392997" cy="738664"/>
          </a:xfrm>
        </p:spPr>
        <p:txBody>
          <a:bodyPr/>
          <a:lstStyle/>
          <a:p>
            <a:pPr lvl="0"/>
            <a:r>
              <a:rPr lang="en-US"/>
              <a:t>Challenge</a:t>
            </a:r>
          </a:p>
          <a:p>
            <a:pPr lvl="1"/>
            <a:r>
              <a:rPr lang="en-US"/>
              <a:t>Users in different locations can run into replication conflicts</a:t>
            </a:r>
          </a:p>
        </p:txBody>
      </p:sp>
      <p:sp>
        <p:nvSpPr>
          <p:cNvPr id="71" name="Text Placeholder 70">
            <a:extLst>
              <a:ext uri="{FF2B5EF4-FFF2-40B4-BE49-F238E27FC236}">
                <a16:creationId xmlns:a16="http://schemas.microsoft.com/office/drawing/2014/main" id="{CEB9E2D8-844E-4F48-AC93-DC2CC23EA06A}"/>
              </a:ext>
            </a:extLst>
          </p:cNvPr>
          <p:cNvSpPr>
            <a:spLocks noGrp="1"/>
          </p:cNvSpPr>
          <p:nvPr>
            <p:ph type="body" sz="quarter" idx="11"/>
          </p:nvPr>
        </p:nvSpPr>
        <p:spPr>
          <a:xfrm>
            <a:off x="517669" y="2936557"/>
            <a:ext cx="4392997" cy="738664"/>
          </a:xfrm>
        </p:spPr>
        <p:txBody>
          <a:bodyPr/>
          <a:lstStyle/>
          <a:p>
            <a:pPr lvl="0"/>
            <a:r>
              <a:rPr lang="en-US"/>
              <a:t>Solution</a:t>
            </a:r>
          </a:p>
          <a:p>
            <a:pPr lvl="1"/>
            <a:r>
              <a:rPr lang="en-US"/>
              <a:t>Multiple writeable copies of the same database with eventual consistency</a:t>
            </a:r>
          </a:p>
        </p:txBody>
      </p:sp>
      <p:sp>
        <p:nvSpPr>
          <p:cNvPr id="105" name="Text Placeholder 104">
            <a:extLst>
              <a:ext uri="{FF2B5EF4-FFF2-40B4-BE49-F238E27FC236}">
                <a16:creationId xmlns:a16="http://schemas.microsoft.com/office/drawing/2014/main" id="{D79E3332-9B9D-4D72-85AE-55D66387920B}"/>
              </a:ext>
            </a:extLst>
          </p:cNvPr>
          <p:cNvSpPr>
            <a:spLocks noGrp="1"/>
          </p:cNvSpPr>
          <p:nvPr>
            <p:ph type="body" sz="quarter" idx="12"/>
          </p:nvPr>
        </p:nvSpPr>
        <p:spPr>
          <a:xfrm>
            <a:off x="384010" y="4026251"/>
            <a:ext cx="4392982" cy="1231106"/>
          </a:xfrm>
        </p:spPr>
        <p:txBody>
          <a:bodyPr/>
          <a:lstStyle/>
          <a:p>
            <a:r>
              <a:rPr lang="en-US"/>
              <a:t>Globally distributed database replicas for geo-localized writes</a:t>
            </a:r>
          </a:p>
          <a:p>
            <a:r>
              <a:rPr lang="en-US"/>
              <a:t>Enhanced conflict detection for inserts and updates with Last Writer Wins (LWW) capabilities</a:t>
            </a:r>
          </a:p>
          <a:p>
            <a:r>
              <a:rPr lang="en-US"/>
              <a:t>Ensures the last update is persisted across all replicas based on the UTC time of the operation</a:t>
            </a:r>
          </a:p>
        </p:txBody>
      </p:sp>
      <p:sp>
        <p:nvSpPr>
          <p:cNvPr id="315" name="Rectangle 314">
            <a:extLst>
              <a:ext uri="{FF2B5EF4-FFF2-40B4-BE49-F238E27FC236}">
                <a16:creationId xmlns:a16="http://schemas.microsoft.com/office/drawing/2014/main" id="{279E9673-8643-46A2-A229-0C2F1E2BB31E}"/>
              </a:ext>
            </a:extLst>
          </p:cNvPr>
          <p:cNvSpPr/>
          <p:nvPr/>
        </p:nvSpPr>
        <p:spPr bwMode="auto">
          <a:xfrm>
            <a:off x="5418116" y="2460051"/>
            <a:ext cx="2056663" cy="239421"/>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a:ea typeface="+mn-ea"/>
                <a:cs typeface="+mn-cs"/>
              </a:rPr>
              <a:t>T1: Update row 1 set A = 23</a:t>
            </a:r>
          </a:p>
        </p:txBody>
      </p:sp>
      <p:sp>
        <p:nvSpPr>
          <p:cNvPr id="316" name="Rectangle 315">
            <a:extLst>
              <a:ext uri="{FF2B5EF4-FFF2-40B4-BE49-F238E27FC236}">
                <a16:creationId xmlns:a16="http://schemas.microsoft.com/office/drawing/2014/main" id="{85453D9A-E77A-41BC-BA14-D848D70A00F1}"/>
              </a:ext>
            </a:extLst>
          </p:cNvPr>
          <p:cNvSpPr/>
          <p:nvPr/>
        </p:nvSpPr>
        <p:spPr bwMode="auto">
          <a:xfrm>
            <a:off x="9645015" y="2460051"/>
            <a:ext cx="2056663" cy="239421"/>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a:ea typeface="+mn-ea"/>
                <a:cs typeface="+mn-cs"/>
              </a:rPr>
              <a:t>T0: Update row 1 set A = 45</a:t>
            </a:r>
          </a:p>
        </p:txBody>
      </p:sp>
      <p:sp>
        <p:nvSpPr>
          <p:cNvPr id="317" name="TextBox 316">
            <a:extLst>
              <a:ext uri="{FF2B5EF4-FFF2-40B4-BE49-F238E27FC236}">
                <a16:creationId xmlns:a16="http://schemas.microsoft.com/office/drawing/2014/main" id="{769865A9-D759-4211-A03A-7EDF2C0AB676}"/>
              </a:ext>
            </a:extLst>
          </p:cNvPr>
          <p:cNvSpPr txBox="1"/>
          <p:nvPr/>
        </p:nvSpPr>
        <p:spPr>
          <a:xfrm>
            <a:off x="6410044" y="4597741"/>
            <a:ext cx="4275209" cy="70788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Final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 = 45 without LWW (highest replica wins regardless of timing)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 </a:t>
            </a:r>
            <a:r>
              <a:rPr kumimoji="0" lang="en-US" sz="1200" b="1" i="0" u="none" strike="noStrike" kern="0" cap="none" spc="0" normalizeH="0" baseline="0" noProof="0">
                <a:ln>
                  <a:noFill/>
                </a:ln>
                <a:solidFill>
                  <a:srgbClr val="0078D4"/>
                </a:solidFill>
                <a:effectLst/>
                <a:uLnTx/>
                <a:uFillTx/>
                <a:latin typeface="Segoe UI Semibold"/>
                <a:ea typeface="+mn-ea"/>
                <a:cs typeface="+mn-cs"/>
              </a:rPr>
              <a:t>23</a:t>
            </a: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with LWW (last update wins regardless of replica ID)</a:t>
            </a:r>
          </a:p>
        </p:txBody>
      </p:sp>
      <p:sp>
        <p:nvSpPr>
          <p:cNvPr id="318" name="TextBox 317">
            <a:extLst>
              <a:ext uri="{FF2B5EF4-FFF2-40B4-BE49-F238E27FC236}">
                <a16:creationId xmlns:a16="http://schemas.microsoft.com/office/drawing/2014/main" id="{8CEB087A-EA4D-48F1-8F40-87DA7EB2FBEC}"/>
              </a:ext>
            </a:extLst>
          </p:cNvPr>
          <p:cNvSpPr txBox="1"/>
          <p:nvPr/>
        </p:nvSpPr>
        <p:spPr>
          <a:xfrm>
            <a:off x="7368802" y="3653318"/>
            <a:ext cx="69814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Replica 1</a:t>
            </a:r>
          </a:p>
        </p:txBody>
      </p:sp>
      <p:pic>
        <p:nvPicPr>
          <p:cNvPr id="319" name="Graphic 318" descr="SQL">
            <a:extLst>
              <a:ext uri="{FF2B5EF4-FFF2-40B4-BE49-F238E27FC236}">
                <a16:creationId xmlns:a16="http://schemas.microsoft.com/office/drawing/2014/main" id="{7DC3B2A1-6A00-4595-9BF8-7529649A1B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8404" y="3004246"/>
            <a:ext cx="591589" cy="591589"/>
          </a:xfrm>
          <a:prstGeom prst="rect">
            <a:avLst/>
          </a:prstGeom>
        </p:spPr>
      </p:pic>
      <p:grpSp>
        <p:nvGrpSpPr>
          <p:cNvPr id="320" name="Group 319" descr="SQL">
            <a:extLst>
              <a:ext uri="{FF2B5EF4-FFF2-40B4-BE49-F238E27FC236}">
                <a16:creationId xmlns:a16="http://schemas.microsoft.com/office/drawing/2014/main" id="{A46A74BC-5013-4F44-9996-89F60EFE66BF}"/>
              </a:ext>
            </a:extLst>
          </p:cNvPr>
          <p:cNvGrpSpPr/>
          <p:nvPr/>
        </p:nvGrpSpPr>
        <p:grpSpPr>
          <a:xfrm>
            <a:off x="9357658" y="3004252"/>
            <a:ext cx="591589" cy="800535"/>
            <a:chOff x="6384470" y="3537834"/>
            <a:chExt cx="923822" cy="1250108"/>
          </a:xfrm>
        </p:grpSpPr>
        <p:sp>
          <p:nvSpPr>
            <p:cNvPr id="321" name="TextBox 320">
              <a:extLst>
                <a:ext uri="{FF2B5EF4-FFF2-40B4-BE49-F238E27FC236}">
                  <a16:creationId xmlns:a16="http://schemas.microsoft.com/office/drawing/2014/main" id="{9B6E0DA8-EB0A-4E08-A18B-52C1B3926AFC}"/>
                </a:ext>
              </a:extLst>
            </p:cNvPr>
            <p:cNvSpPr txBox="1"/>
            <p:nvPr/>
          </p:nvSpPr>
          <p:spPr>
            <a:xfrm>
              <a:off x="6543958" y="4603276"/>
              <a:ext cx="60484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Replica 2</a:t>
              </a:r>
            </a:p>
          </p:txBody>
        </p:sp>
        <p:pic>
          <p:nvPicPr>
            <p:cNvPr id="322" name="Graphic 321">
              <a:extLst>
                <a:ext uri="{FF2B5EF4-FFF2-40B4-BE49-F238E27FC236}">
                  <a16:creationId xmlns:a16="http://schemas.microsoft.com/office/drawing/2014/main" id="{DA03A87F-9A67-4AC7-BBCD-EC1734013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4470" y="3537834"/>
              <a:ext cx="923822" cy="923822"/>
            </a:xfrm>
            <a:prstGeom prst="rect">
              <a:avLst/>
            </a:prstGeom>
          </p:spPr>
        </p:pic>
      </p:grpSp>
      <p:grpSp>
        <p:nvGrpSpPr>
          <p:cNvPr id="323" name="Group 322">
            <a:extLst>
              <a:ext uri="{FF2B5EF4-FFF2-40B4-BE49-F238E27FC236}">
                <a16:creationId xmlns:a16="http://schemas.microsoft.com/office/drawing/2014/main" id="{2925C273-D20F-4DCD-9F83-857DBA9D487B}"/>
              </a:ext>
              <a:ext uri="{C183D7F6-B498-43B3-948B-1728B52AA6E4}">
                <adec:decorative xmlns:adec="http://schemas.microsoft.com/office/drawing/2017/decorative" val="1"/>
              </a:ext>
            </a:extLst>
          </p:cNvPr>
          <p:cNvGrpSpPr/>
          <p:nvPr/>
        </p:nvGrpSpPr>
        <p:grpSpPr>
          <a:xfrm>
            <a:off x="7584199" y="2460052"/>
            <a:ext cx="1933574" cy="1933574"/>
            <a:chOff x="7086080" y="3297547"/>
            <a:chExt cx="1933574" cy="1933574"/>
          </a:xfrm>
        </p:grpSpPr>
        <p:sp>
          <p:nvSpPr>
            <p:cNvPr id="324" name="Arc 323">
              <a:extLst>
                <a:ext uri="{FF2B5EF4-FFF2-40B4-BE49-F238E27FC236}">
                  <a16:creationId xmlns:a16="http://schemas.microsoft.com/office/drawing/2014/main" id="{B6A6DD57-2312-45B1-8FC4-97F0F29762A2}"/>
                </a:ext>
              </a:extLst>
            </p:cNvPr>
            <p:cNvSpPr/>
            <p:nvPr/>
          </p:nvSpPr>
          <p:spPr>
            <a:xfrm>
              <a:off x="7086080" y="3297547"/>
              <a:ext cx="1933574" cy="1933574"/>
            </a:xfrm>
            <a:prstGeom prst="arc">
              <a:avLst>
                <a:gd name="adj1" fmla="val 13061315"/>
                <a:gd name="adj2" fmla="val 19315387"/>
              </a:avLst>
            </a:prstGeom>
            <a:noFill/>
            <a:ln w="19050" cap="flat" cmpd="sng" algn="ctr">
              <a:solidFill>
                <a:srgbClr val="0078D4"/>
              </a:solidFill>
              <a:prstDash val="solid"/>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325" name="Arc 324">
              <a:extLst>
                <a:ext uri="{FF2B5EF4-FFF2-40B4-BE49-F238E27FC236}">
                  <a16:creationId xmlns:a16="http://schemas.microsoft.com/office/drawing/2014/main" id="{0A3A6204-D481-4133-A06C-916391C601CD}"/>
                </a:ext>
              </a:extLst>
            </p:cNvPr>
            <p:cNvSpPr/>
            <p:nvPr/>
          </p:nvSpPr>
          <p:spPr>
            <a:xfrm rot="10800000">
              <a:off x="7086080" y="3297547"/>
              <a:ext cx="1933574" cy="1933574"/>
            </a:xfrm>
            <a:prstGeom prst="arc">
              <a:avLst>
                <a:gd name="adj1" fmla="val 13061315"/>
                <a:gd name="adj2" fmla="val 19315387"/>
              </a:avLst>
            </a:prstGeom>
            <a:noFill/>
            <a:ln w="19050" cap="flat" cmpd="sng" algn="ctr">
              <a:solidFill>
                <a:srgbClr val="0078D4"/>
              </a:solidFill>
              <a:prstDash val="solid"/>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326" name="Freeform: Shape 325" descr="user">
            <a:extLst>
              <a:ext uri="{FF2B5EF4-FFF2-40B4-BE49-F238E27FC236}">
                <a16:creationId xmlns:a16="http://schemas.microsoft.com/office/drawing/2014/main" id="{BB086C84-05A3-472E-A0DA-26F40612F364}"/>
              </a:ext>
            </a:extLst>
          </p:cNvPr>
          <p:cNvSpPr>
            <a:spLocks/>
          </p:cNvSpPr>
          <p:nvPr/>
        </p:nvSpPr>
        <p:spPr bwMode="auto">
          <a:xfrm>
            <a:off x="5974146" y="3004246"/>
            <a:ext cx="435898" cy="544871"/>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7" name="Freeform: Shape 326" descr="user">
            <a:extLst>
              <a:ext uri="{FF2B5EF4-FFF2-40B4-BE49-F238E27FC236}">
                <a16:creationId xmlns:a16="http://schemas.microsoft.com/office/drawing/2014/main" id="{9B8C0A4E-5387-458B-A9A2-BCE5102E3BBD}"/>
              </a:ext>
            </a:extLst>
          </p:cNvPr>
          <p:cNvSpPr>
            <a:spLocks/>
          </p:cNvSpPr>
          <p:nvPr/>
        </p:nvSpPr>
        <p:spPr bwMode="auto">
          <a:xfrm>
            <a:off x="11011805" y="3004245"/>
            <a:ext cx="435898" cy="544871"/>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328" name="Straight Arrow Connector 327">
            <a:extLst>
              <a:ext uri="{FF2B5EF4-FFF2-40B4-BE49-F238E27FC236}">
                <a16:creationId xmlns:a16="http://schemas.microsoft.com/office/drawing/2014/main" id="{0ADEDEB9-7E33-4CBF-82F7-2D43C52AF210}"/>
              </a:ext>
              <a:ext uri="{C183D7F6-B498-43B3-948B-1728B52AA6E4}">
                <adec:decorative xmlns:adec="http://schemas.microsoft.com/office/drawing/2017/decorative" val="1"/>
              </a:ext>
            </a:extLst>
          </p:cNvPr>
          <p:cNvCxnSpPr>
            <a:cxnSpLocks/>
          </p:cNvCxnSpPr>
          <p:nvPr/>
        </p:nvCxnSpPr>
        <p:spPr>
          <a:xfrm flipH="1">
            <a:off x="6572932" y="3393203"/>
            <a:ext cx="585249" cy="0"/>
          </a:xfrm>
          <a:prstGeom prst="straightConnector1">
            <a:avLst/>
          </a:prstGeom>
          <a:noFill/>
          <a:ln w="19050" cap="flat" cmpd="sng" algn="ctr">
            <a:solidFill>
              <a:srgbClr val="0078D4"/>
            </a:solidFill>
            <a:prstDash val="solid"/>
            <a:headEnd type="triangle" w="med" len="med"/>
            <a:tailEnd type="none" w="med" len="med"/>
          </a:ln>
          <a:effectLst/>
        </p:spPr>
      </p:cxnSp>
      <p:cxnSp>
        <p:nvCxnSpPr>
          <p:cNvPr id="329" name="Straight Arrow Connector 328">
            <a:extLst>
              <a:ext uri="{FF2B5EF4-FFF2-40B4-BE49-F238E27FC236}">
                <a16:creationId xmlns:a16="http://schemas.microsoft.com/office/drawing/2014/main" id="{2982FF54-20F6-4929-BE6A-B1DDED1CB673}"/>
              </a:ext>
              <a:ext uri="{C183D7F6-B498-43B3-948B-1728B52AA6E4}">
                <adec:decorative xmlns:adec="http://schemas.microsoft.com/office/drawing/2017/decorative" val="1"/>
              </a:ext>
            </a:extLst>
          </p:cNvPr>
          <p:cNvCxnSpPr>
            <a:cxnSpLocks/>
          </p:cNvCxnSpPr>
          <p:nvPr/>
        </p:nvCxnSpPr>
        <p:spPr>
          <a:xfrm>
            <a:off x="10213029" y="3370361"/>
            <a:ext cx="585249" cy="0"/>
          </a:xfrm>
          <a:prstGeom prst="straightConnector1">
            <a:avLst/>
          </a:prstGeom>
          <a:noFill/>
          <a:ln w="19050" cap="flat" cmpd="sng" algn="ctr">
            <a:solidFill>
              <a:srgbClr val="0078D4"/>
            </a:solidFill>
            <a:prstDash val="solid"/>
            <a:headEnd type="triangle" w="med" len="med"/>
            <a:tailEnd type="none" w="med" len="med"/>
          </a:ln>
          <a:effectLst/>
        </p:spPr>
      </p:cxnSp>
    </p:spTree>
    <p:extLst>
      <p:ext uri="{BB962C8B-B14F-4D97-AF65-F5344CB8AC3E}">
        <p14:creationId xmlns:p14="http://schemas.microsoft.com/office/powerpoint/2010/main" val="23722860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31D46-D18B-4215-815A-4340260A7BEF}"/>
              </a:ext>
            </a:extLst>
          </p:cNvPr>
          <p:cNvSpPr>
            <a:spLocks noGrp="1"/>
          </p:cNvSpPr>
          <p:nvPr>
            <p:ph type="title"/>
          </p:nvPr>
        </p:nvSpPr>
        <p:spPr>
          <a:xfrm>
            <a:off x="5310239" y="471869"/>
            <a:ext cx="6381214" cy="830997"/>
          </a:xfrm>
        </p:spPr>
        <p:txBody>
          <a:bodyPr/>
          <a:lstStyle/>
          <a:p>
            <a:r>
              <a:rPr lang="en-US" sz="1600">
                <a:solidFill>
                  <a:schemeClr val="accent1"/>
                </a:solidFill>
                <a:latin typeface="Segoe UI Semibold"/>
              </a:rPr>
              <a:t>Data lake virtualization and object storage</a:t>
            </a:r>
            <a:br>
              <a:rPr lang="en-US" sz="1800"/>
            </a:br>
            <a:r>
              <a:rPr lang="en-US" sz="1800">
                <a:latin typeface="Segoe UI Semibold"/>
              </a:rPr>
              <a:t>Query any data lake and backup/restore SQL to object storage</a:t>
            </a:r>
            <a:br>
              <a:rPr lang="en-US" sz="1800"/>
            </a:br>
            <a:endParaRPr lang="en-US" sz="1800"/>
          </a:p>
        </p:txBody>
      </p:sp>
      <p:sp>
        <p:nvSpPr>
          <p:cNvPr id="3" name="Text Placeholder 2">
            <a:extLst>
              <a:ext uri="{FF2B5EF4-FFF2-40B4-BE49-F238E27FC236}">
                <a16:creationId xmlns:a16="http://schemas.microsoft.com/office/drawing/2014/main" id="{4035384C-B523-447F-99B0-E7260007872D}"/>
              </a:ext>
            </a:extLst>
          </p:cNvPr>
          <p:cNvSpPr>
            <a:spLocks noGrp="1"/>
          </p:cNvSpPr>
          <p:nvPr>
            <p:ph type="body" sz="quarter" idx="10"/>
          </p:nvPr>
        </p:nvSpPr>
        <p:spPr>
          <a:xfrm>
            <a:off x="517669" y="1400856"/>
            <a:ext cx="4392997" cy="523220"/>
          </a:xfrm>
        </p:spPr>
        <p:txBody>
          <a:bodyPr/>
          <a:lstStyle/>
          <a:p>
            <a:pPr lvl="0"/>
            <a:r>
              <a:rPr lang="en-US" sz="1800">
                <a:latin typeface="+mj-lt"/>
              </a:rPr>
              <a:t>Challenge</a:t>
            </a:r>
            <a:endParaRPr lang="en-US" sz="1800">
              <a:solidFill>
                <a:schemeClr val="tx1"/>
              </a:solidFill>
              <a:latin typeface="+mj-lt"/>
            </a:endParaRPr>
          </a:p>
          <a:p>
            <a:pPr>
              <a:spcBef>
                <a:spcPts val="0"/>
              </a:spcBef>
            </a:pPr>
            <a:r>
              <a:rPr lang="en-US" sz="1600" b="1">
                <a:solidFill>
                  <a:schemeClr val="tx1"/>
                </a:solidFill>
              </a:rPr>
              <a:t>I need to access and use other storage systems</a:t>
            </a:r>
            <a:endParaRPr lang="en-US">
              <a:solidFill>
                <a:schemeClr val="tx1"/>
              </a:solidFill>
            </a:endParaRPr>
          </a:p>
        </p:txBody>
      </p:sp>
      <p:sp>
        <p:nvSpPr>
          <p:cNvPr id="4" name="Text Placeholder 3">
            <a:extLst>
              <a:ext uri="{FF2B5EF4-FFF2-40B4-BE49-F238E27FC236}">
                <a16:creationId xmlns:a16="http://schemas.microsoft.com/office/drawing/2014/main" id="{8DF76FB1-44C3-4F7F-9787-BE944F396AD9}"/>
              </a:ext>
            </a:extLst>
          </p:cNvPr>
          <p:cNvSpPr>
            <a:spLocks noGrp="1"/>
          </p:cNvSpPr>
          <p:nvPr>
            <p:ph type="body" sz="quarter" idx="11"/>
          </p:nvPr>
        </p:nvSpPr>
        <p:spPr>
          <a:xfrm>
            <a:off x="517669" y="2936557"/>
            <a:ext cx="4392997" cy="800219"/>
          </a:xfrm>
        </p:spPr>
        <p:txBody>
          <a:bodyPr/>
          <a:lstStyle/>
          <a:p>
            <a:pPr lvl="0"/>
            <a:r>
              <a:rPr lang="en-US" sz="2000">
                <a:latin typeface="+mj-lt"/>
              </a:rPr>
              <a:t>Solution</a:t>
            </a:r>
          </a:p>
          <a:p>
            <a:pPr>
              <a:spcBef>
                <a:spcPts val="0"/>
              </a:spcBef>
            </a:pPr>
            <a:r>
              <a:rPr lang="en-US">
                <a:solidFill>
                  <a:schemeClr val="tx1"/>
                </a:solidFill>
              </a:rPr>
              <a:t>Work with data outside of SQL Server using native T-SQL</a:t>
            </a:r>
            <a:endParaRPr lang="en-US"/>
          </a:p>
        </p:txBody>
      </p:sp>
      <p:sp>
        <p:nvSpPr>
          <p:cNvPr id="5" name="Text Placeholder 4">
            <a:extLst>
              <a:ext uri="{FF2B5EF4-FFF2-40B4-BE49-F238E27FC236}">
                <a16:creationId xmlns:a16="http://schemas.microsoft.com/office/drawing/2014/main" id="{25DB5077-3685-4A78-A3FE-2126A228AF15}"/>
              </a:ext>
            </a:extLst>
          </p:cNvPr>
          <p:cNvSpPr>
            <a:spLocks noGrp="1"/>
          </p:cNvSpPr>
          <p:nvPr>
            <p:ph type="body" sz="quarter" idx="12"/>
          </p:nvPr>
        </p:nvSpPr>
        <p:spPr>
          <a:xfrm>
            <a:off x="517669" y="3963565"/>
            <a:ext cx="4392982" cy="1034129"/>
          </a:xfrm>
        </p:spPr>
        <p:txBody>
          <a:bodyPr/>
          <a:lstStyle/>
          <a:p>
            <a:r>
              <a:rPr lang="en-US"/>
              <a:t>Query data where it resides with data virtualization</a:t>
            </a:r>
          </a:p>
          <a:p>
            <a:r>
              <a:rPr lang="en-US"/>
              <a:t>Support for REST API and new native types like Parquet, json, and Delta</a:t>
            </a:r>
          </a:p>
          <a:p>
            <a:r>
              <a:rPr lang="en-US"/>
              <a:t>REST API compatible object storage for backup and restore</a:t>
            </a:r>
          </a:p>
          <a:p>
            <a:pPr marL="0" indent="0">
              <a:buNone/>
            </a:pPr>
            <a:endParaRPr lang="en-US"/>
          </a:p>
        </p:txBody>
      </p:sp>
      <p:grpSp>
        <p:nvGrpSpPr>
          <p:cNvPr id="28" name="Group 27" descr="Backup/restore to s3 compatible storage connecting to various icons showing storage options">
            <a:extLst>
              <a:ext uri="{FF2B5EF4-FFF2-40B4-BE49-F238E27FC236}">
                <a16:creationId xmlns:a16="http://schemas.microsoft.com/office/drawing/2014/main" id="{8BDB9A3D-C10D-4AE3-A52F-06E41FDF71AD}"/>
              </a:ext>
            </a:extLst>
          </p:cNvPr>
          <p:cNvGrpSpPr/>
          <p:nvPr/>
        </p:nvGrpSpPr>
        <p:grpSpPr>
          <a:xfrm>
            <a:off x="8767578" y="2253792"/>
            <a:ext cx="3156452" cy="3778832"/>
            <a:chOff x="7688850" y="2253792"/>
            <a:chExt cx="3813190" cy="3778832"/>
          </a:xfrm>
        </p:grpSpPr>
        <p:cxnSp>
          <p:nvCxnSpPr>
            <p:cNvPr id="29" name="Straight Connector 28">
              <a:extLst>
                <a:ext uri="{FF2B5EF4-FFF2-40B4-BE49-F238E27FC236}">
                  <a16:creationId xmlns:a16="http://schemas.microsoft.com/office/drawing/2014/main" id="{55CEBC5D-D351-42C3-A9F6-4409C5A8DD6C}"/>
                </a:ext>
              </a:extLst>
            </p:cNvPr>
            <p:cNvCxnSpPr>
              <a:cxnSpLocks/>
            </p:cNvCxnSpPr>
            <p:nvPr/>
          </p:nvCxnSpPr>
          <p:spPr>
            <a:xfrm>
              <a:off x="9452101" y="2253792"/>
              <a:ext cx="0" cy="527508"/>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C27E23-3DE6-469E-A060-594868967E20}"/>
                </a:ext>
              </a:extLst>
            </p:cNvPr>
            <p:cNvSpPr/>
            <p:nvPr/>
          </p:nvSpPr>
          <p:spPr bwMode="auto">
            <a:xfrm>
              <a:off x="7688850" y="4166925"/>
              <a:ext cx="3813190" cy="1865699"/>
            </a:xfrm>
            <a:prstGeom prst="rect">
              <a:avLst/>
            </a:prstGeom>
            <a:solidFill>
              <a:schemeClr val="bg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646D6D81-813B-4CFF-A16E-DB0E50D57B22}"/>
                </a:ext>
              </a:extLst>
            </p:cNvPr>
            <p:cNvSpPr/>
            <p:nvPr/>
          </p:nvSpPr>
          <p:spPr bwMode="auto">
            <a:xfrm>
              <a:off x="7688850" y="2794697"/>
              <a:ext cx="3813190" cy="957670"/>
            </a:xfrm>
            <a:prstGeom prst="rect">
              <a:avLst/>
            </a:prstGeom>
            <a:solidFill>
              <a:schemeClr val="bg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AC66488-3761-4ADB-A96B-411432AB2624}"/>
                </a:ext>
              </a:extLst>
            </p:cNvPr>
            <p:cNvGrpSpPr/>
            <p:nvPr/>
          </p:nvGrpSpPr>
          <p:grpSpPr>
            <a:xfrm>
              <a:off x="7688850" y="3000965"/>
              <a:ext cx="3551262" cy="672677"/>
              <a:chOff x="7776750" y="3229565"/>
              <a:chExt cx="3551262" cy="672677"/>
            </a:xfrm>
          </p:grpSpPr>
          <p:grpSp>
            <p:nvGrpSpPr>
              <p:cNvPr id="41" name="Group 40">
                <a:extLst>
                  <a:ext uri="{FF2B5EF4-FFF2-40B4-BE49-F238E27FC236}">
                    <a16:creationId xmlns:a16="http://schemas.microsoft.com/office/drawing/2014/main" id="{97E356E5-9E52-4433-BA45-A7CE0F30B87D}"/>
                  </a:ext>
                </a:extLst>
              </p:cNvPr>
              <p:cNvGrpSpPr/>
              <p:nvPr/>
            </p:nvGrpSpPr>
            <p:grpSpPr>
              <a:xfrm>
                <a:off x="7776750" y="3229565"/>
                <a:ext cx="1046229" cy="545135"/>
                <a:chOff x="7676227" y="3163448"/>
                <a:chExt cx="1046229" cy="545135"/>
              </a:xfrm>
            </p:grpSpPr>
            <p:pic>
              <p:nvPicPr>
                <p:cNvPr id="43" name="Picture 2" descr="See the source image">
                  <a:extLst>
                    <a:ext uri="{FF2B5EF4-FFF2-40B4-BE49-F238E27FC236}">
                      <a16:creationId xmlns:a16="http://schemas.microsoft.com/office/drawing/2014/main" id="{AE0C9AA2-3A89-4EAB-8DF7-2361365D7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6227" y="3225132"/>
                  <a:ext cx="479457" cy="483451"/>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a:extLst>
                    <a:ext uri="{FF2B5EF4-FFF2-40B4-BE49-F238E27FC236}">
                      <a16:creationId xmlns:a16="http://schemas.microsoft.com/office/drawing/2014/main" id="{DD7A0434-56D4-4DFF-AC11-82E98510BB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6004" y="3163448"/>
                  <a:ext cx="586452" cy="545135"/>
                </a:xfrm>
                <a:prstGeom prst="rect">
                  <a:avLst/>
                </a:prstGeom>
              </p:spPr>
            </p:pic>
          </p:grpSp>
          <p:sp>
            <p:nvSpPr>
              <p:cNvPr id="42" name="TextBox 41">
                <a:extLst>
                  <a:ext uri="{FF2B5EF4-FFF2-40B4-BE49-F238E27FC236}">
                    <a16:creationId xmlns:a16="http://schemas.microsoft.com/office/drawing/2014/main" id="{50FCFCD3-E63B-49BC-BF33-47FB30528D1B}"/>
                  </a:ext>
                </a:extLst>
              </p:cNvPr>
              <p:cNvSpPr txBox="1"/>
              <p:nvPr/>
            </p:nvSpPr>
            <p:spPr>
              <a:xfrm>
                <a:off x="9031046" y="3255911"/>
                <a:ext cx="2296966" cy="646331"/>
              </a:xfrm>
              <a:prstGeom prst="rect">
                <a:avLst/>
              </a:prstGeom>
              <a:noFill/>
            </p:spPr>
            <p:txBody>
              <a:bodyPr wrap="square" lIns="0" tIns="0" rIns="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Backup/restore SQL to </a:t>
                </a:r>
                <a:r>
                  <a:rPr lang="en-US" sz="1400" b="1">
                    <a:solidFill>
                      <a:srgbClr val="0078D4"/>
                    </a:solidFill>
                    <a:latin typeface="Segoe UI Semibold"/>
                    <a:cs typeface="Segoe UI Semibold"/>
                  </a:rPr>
                  <a:t>REST API </a:t>
                </a: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compatible object storage</a:t>
                </a:r>
              </a:p>
            </p:txBody>
          </p:sp>
        </p:grpSp>
        <p:pic>
          <p:nvPicPr>
            <p:cNvPr id="33" name="Picture 2" descr="Icon&#10;&#10;Description automatically generated">
              <a:extLst>
                <a:ext uri="{FF2B5EF4-FFF2-40B4-BE49-F238E27FC236}">
                  <a16:creationId xmlns:a16="http://schemas.microsoft.com/office/drawing/2014/main" id="{3C060618-FA60-4C9B-840A-08B4CA2545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9702" y="4330811"/>
              <a:ext cx="737919" cy="737919"/>
            </a:xfrm>
            <a:prstGeom prst="rect">
              <a:avLst/>
            </a:prstGeom>
            <a:noFill/>
          </p:spPr>
        </p:pic>
        <p:pic>
          <p:nvPicPr>
            <p:cNvPr id="34" name="Picture 2" descr="Icon&#10;&#10;Description automatically generated">
              <a:extLst>
                <a:ext uri="{FF2B5EF4-FFF2-40B4-BE49-F238E27FC236}">
                  <a16:creationId xmlns:a16="http://schemas.microsoft.com/office/drawing/2014/main" id="{376A7E03-7EC0-41AF-AFB5-BE1D05A4BF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79793" y="5431809"/>
              <a:ext cx="1150172" cy="173574"/>
            </a:xfrm>
            <a:prstGeom prst="rect">
              <a:avLst/>
            </a:prstGeom>
            <a:noFill/>
          </p:spPr>
        </p:pic>
        <p:pic>
          <p:nvPicPr>
            <p:cNvPr id="35" name="Picture 2" descr="See the source image">
              <a:extLst>
                <a:ext uri="{FF2B5EF4-FFF2-40B4-BE49-F238E27FC236}">
                  <a16:creationId xmlns:a16="http://schemas.microsoft.com/office/drawing/2014/main" id="{4658F472-6797-4C63-A05D-A4D353B93A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686" b="-6537"/>
            <a:stretch/>
          </p:blipFill>
          <p:spPr bwMode="auto">
            <a:xfrm>
              <a:off x="9541739" y="5253703"/>
              <a:ext cx="568474" cy="539544"/>
            </a:xfrm>
            <a:prstGeom prst="rect">
              <a:avLst/>
            </a:prstGeom>
            <a:noFill/>
          </p:spPr>
        </p:pic>
        <p:pic>
          <p:nvPicPr>
            <p:cNvPr id="36" name="Picture 2" descr="See the source image">
              <a:extLst>
                <a:ext uri="{FF2B5EF4-FFF2-40B4-BE49-F238E27FC236}">
                  <a16:creationId xmlns:a16="http://schemas.microsoft.com/office/drawing/2014/main" id="{F232ECFE-D6B8-4420-B96B-3F80176068D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939"/>
            <a:stretch/>
          </p:blipFill>
          <p:spPr bwMode="auto">
            <a:xfrm>
              <a:off x="10481426" y="4467038"/>
              <a:ext cx="966739" cy="490252"/>
            </a:xfrm>
            <a:prstGeom prst="rect">
              <a:avLst/>
            </a:prstGeom>
            <a:noFill/>
          </p:spPr>
        </p:pic>
        <p:pic>
          <p:nvPicPr>
            <p:cNvPr id="37" name="Picture 2" descr="See the source image">
              <a:extLst>
                <a:ext uri="{FF2B5EF4-FFF2-40B4-BE49-F238E27FC236}">
                  <a16:creationId xmlns:a16="http://schemas.microsoft.com/office/drawing/2014/main" id="{226AE1ED-B59C-411A-88C6-D8ED38FB26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7496" y="4484452"/>
              <a:ext cx="1307135" cy="554292"/>
            </a:xfrm>
            <a:prstGeom prst="rect">
              <a:avLst/>
            </a:prstGeom>
            <a:noFill/>
          </p:spPr>
        </p:pic>
        <p:pic>
          <p:nvPicPr>
            <p:cNvPr id="38" name="Picture 2" descr="A picture containing text, clipart&#10;&#10;Description automatically generated">
              <a:extLst>
                <a:ext uri="{FF2B5EF4-FFF2-40B4-BE49-F238E27FC236}">
                  <a16:creationId xmlns:a16="http://schemas.microsoft.com/office/drawing/2014/main" id="{BFDDA445-3F4D-434E-B665-CF591E88CE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78863" y="4329797"/>
              <a:ext cx="737919" cy="737919"/>
            </a:xfrm>
            <a:prstGeom prst="rect">
              <a:avLst/>
            </a:prstGeom>
            <a:noFill/>
          </p:spPr>
        </p:pic>
        <p:cxnSp>
          <p:nvCxnSpPr>
            <p:cNvPr id="40" name="Straight Connector 39">
              <a:extLst>
                <a:ext uri="{FF2B5EF4-FFF2-40B4-BE49-F238E27FC236}">
                  <a16:creationId xmlns:a16="http://schemas.microsoft.com/office/drawing/2014/main" id="{3DEAB1F3-B092-44DB-8BF5-EBCF83DCBD4E}"/>
                </a:ext>
              </a:extLst>
            </p:cNvPr>
            <p:cNvCxnSpPr>
              <a:cxnSpLocks/>
            </p:cNvCxnSpPr>
            <p:nvPr/>
          </p:nvCxnSpPr>
          <p:spPr>
            <a:xfrm>
              <a:off x="9452101" y="3742362"/>
              <a:ext cx="0" cy="420063"/>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5" name="Group 44" descr="disk and url">
            <a:extLst>
              <a:ext uri="{FF2B5EF4-FFF2-40B4-BE49-F238E27FC236}">
                <a16:creationId xmlns:a16="http://schemas.microsoft.com/office/drawing/2014/main" id="{45DF87C0-727B-400A-82D7-DD433207A9A1}"/>
              </a:ext>
            </a:extLst>
          </p:cNvPr>
          <p:cNvGrpSpPr/>
          <p:nvPr/>
        </p:nvGrpSpPr>
        <p:grpSpPr>
          <a:xfrm>
            <a:off x="7367904" y="2082764"/>
            <a:ext cx="3952853" cy="358194"/>
            <a:chOff x="4878836" y="2082764"/>
            <a:chExt cx="6441922" cy="358194"/>
          </a:xfrm>
        </p:grpSpPr>
        <p:cxnSp>
          <p:nvCxnSpPr>
            <p:cNvPr id="46" name="Straight Connector 45">
              <a:extLst>
                <a:ext uri="{FF2B5EF4-FFF2-40B4-BE49-F238E27FC236}">
                  <a16:creationId xmlns:a16="http://schemas.microsoft.com/office/drawing/2014/main" id="{E99E5A5C-2F3E-4613-8BCD-7309B48034CC}"/>
                </a:ext>
              </a:extLst>
            </p:cNvPr>
            <p:cNvCxnSpPr>
              <a:cxnSpLocks/>
            </p:cNvCxnSpPr>
            <p:nvPr/>
          </p:nvCxnSpPr>
          <p:spPr>
            <a:xfrm>
              <a:off x="4878836" y="2253792"/>
              <a:ext cx="2693539" cy="0"/>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E6E8C90-17AD-45F8-9C67-A153430BA1A3}"/>
                </a:ext>
              </a:extLst>
            </p:cNvPr>
            <p:cNvSpPr/>
            <p:nvPr/>
          </p:nvSpPr>
          <p:spPr bwMode="auto">
            <a:xfrm>
              <a:off x="7548769" y="2082764"/>
              <a:ext cx="1307135" cy="35819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disk</a:t>
              </a:r>
              <a:endParaRPr kumimoji="0" lang="en-AU"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EEC78508-0CCC-44F4-8EAC-5A3435DF3105}"/>
                </a:ext>
              </a:extLst>
            </p:cNvPr>
            <p:cNvSpPr/>
            <p:nvPr/>
          </p:nvSpPr>
          <p:spPr bwMode="auto">
            <a:xfrm>
              <a:off x="10013623" y="2082764"/>
              <a:ext cx="1307135" cy="35819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URL</a:t>
              </a:r>
              <a:endParaRPr kumimoji="0" lang="en-AU"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49" name="Straight Connector 48">
              <a:extLst>
                <a:ext uri="{FF2B5EF4-FFF2-40B4-BE49-F238E27FC236}">
                  <a16:creationId xmlns:a16="http://schemas.microsoft.com/office/drawing/2014/main" id="{5A73E89A-3093-4021-95F2-682221A9297D}"/>
                </a:ext>
              </a:extLst>
            </p:cNvPr>
            <p:cNvCxnSpPr>
              <a:cxnSpLocks/>
            </p:cNvCxnSpPr>
            <p:nvPr/>
          </p:nvCxnSpPr>
          <p:spPr>
            <a:xfrm>
              <a:off x="8839200" y="2253792"/>
              <a:ext cx="1209675" cy="0"/>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descr="SQL connecting to PolyBase rest API, then to T SQL, Format and Connector options">
            <a:extLst>
              <a:ext uri="{FF2B5EF4-FFF2-40B4-BE49-F238E27FC236}">
                <a16:creationId xmlns:a16="http://schemas.microsoft.com/office/drawing/2014/main" id="{20051199-AD21-4DD4-B15D-7D6E7B1AFD2D}"/>
              </a:ext>
            </a:extLst>
          </p:cNvPr>
          <p:cNvGrpSpPr/>
          <p:nvPr/>
        </p:nvGrpSpPr>
        <p:grpSpPr>
          <a:xfrm>
            <a:off x="4771586" y="1899662"/>
            <a:ext cx="3811378" cy="3690479"/>
            <a:chOff x="380412" y="1892789"/>
            <a:chExt cx="5204445" cy="3690479"/>
          </a:xfrm>
        </p:grpSpPr>
        <p:cxnSp>
          <p:nvCxnSpPr>
            <p:cNvPr id="51" name="Straight Connector 50">
              <a:extLst>
                <a:ext uri="{FF2B5EF4-FFF2-40B4-BE49-F238E27FC236}">
                  <a16:creationId xmlns:a16="http://schemas.microsoft.com/office/drawing/2014/main" id="{ADEF0550-3C11-4885-80D4-50789301EE79}"/>
                </a:ext>
              </a:extLst>
            </p:cNvPr>
            <p:cNvCxnSpPr>
              <a:cxnSpLocks/>
            </p:cNvCxnSpPr>
            <p:nvPr/>
          </p:nvCxnSpPr>
          <p:spPr>
            <a:xfrm>
              <a:off x="3674365" y="2774427"/>
              <a:ext cx="0" cy="431970"/>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E554778-771D-464E-94B5-9FDE694C73C3}"/>
                </a:ext>
              </a:extLst>
            </p:cNvPr>
            <p:cNvSpPr/>
            <p:nvPr/>
          </p:nvSpPr>
          <p:spPr bwMode="auto">
            <a:xfrm>
              <a:off x="1956492" y="3145747"/>
              <a:ext cx="3435745" cy="586239"/>
            </a:xfrm>
            <a:prstGeom prst="rect">
              <a:avLst/>
            </a:prstGeom>
            <a:solidFill>
              <a:schemeClr val="bg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3" name="Graphic 52">
              <a:extLst>
                <a:ext uri="{FF2B5EF4-FFF2-40B4-BE49-F238E27FC236}">
                  <a16:creationId xmlns:a16="http://schemas.microsoft.com/office/drawing/2014/main" id="{415DA256-C6B0-4144-AF00-FB7E4467B532}"/>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1366" y="1892789"/>
              <a:ext cx="953147" cy="751938"/>
            </a:xfrm>
            <a:prstGeom prst="rect">
              <a:avLst/>
            </a:prstGeom>
          </p:spPr>
        </p:pic>
        <p:sp>
          <p:nvSpPr>
            <p:cNvPr id="54" name="TextBox 53">
              <a:extLst>
                <a:ext uri="{FF2B5EF4-FFF2-40B4-BE49-F238E27FC236}">
                  <a16:creationId xmlns:a16="http://schemas.microsoft.com/office/drawing/2014/main" id="{02E41965-9D30-48EB-B346-2AA6ADA6689F}"/>
                </a:ext>
              </a:extLst>
            </p:cNvPr>
            <p:cNvSpPr txBox="1"/>
            <p:nvPr/>
          </p:nvSpPr>
          <p:spPr>
            <a:xfrm>
              <a:off x="754308" y="4304480"/>
              <a:ext cx="1005840" cy="1692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T-SQL</a:t>
              </a:r>
            </a:p>
          </p:txBody>
        </p:sp>
        <p:sp>
          <p:nvSpPr>
            <p:cNvPr id="55" name="TextBox 54">
              <a:extLst>
                <a:ext uri="{FF2B5EF4-FFF2-40B4-BE49-F238E27FC236}">
                  <a16:creationId xmlns:a16="http://schemas.microsoft.com/office/drawing/2014/main" id="{8BC60E32-32EF-46C5-8268-122D30478B38}"/>
                </a:ext>
              </a:extLst>
            </p:cNvPr>
            <p:cNvSpPr txBox="1"/>
            <p:nvPr/>
          </p:nvSpPr>
          <p:spPr>
            <a:xfrm>
              <a:off x="747738" y="4794224"/>
              <a:ext cx="1005840" cy="1692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Formats</a:t>
              </a:r>
            </a:p>
          </p:txBody>
        </p:sp>
        <p:sp>
          <p:nvSpPr>
            <p:cNvPr id="56" name="TextBox 55">
              <a:extLst>
                <a:ext uri="{FF2B5EF4-FFF2-40B4-BE49-F238E27FC236}">
                  <a16:creationId xmlns:a16="http://schemas.microsoft.com/office/drawing/2014/main" id="{0EE8BFA8-D7C5-46F9-AA43-7F3E0B19AA3E}"/>
                </a:ext>
              </a:extLst>
            </p:cNvPr>
            <p:cNvSpPr txBox="1"/>
            <p:nvPr/>
          </p:nvSpPr>
          <p:spPr>
            <a:xfrm>
              <a:off x="380412" y="5283967"/>
              <a:ext cx="1362529" cy="1692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Connectors</a:t>
              </a:r>
            </a:p>
          </p:txBody>
        </p:sp>
        <p:sp>
          <p:nvSpPr>
            <p:cNvPr id="57" name="Rectangle 56">
              <a:extLst>
                <a:ext uri="{FF2B5EF4-FFF2-40B4-BE49-F238E27FC236}">
                  <a16:creationId xmlns:a16="http://schemas.microsoft.com/office/drawing/2014/main" id="{4D0A2B1B-4FF8-4326-9BA5-8245AFB61A3B}"/>
                </a:ext>
              </a:extLst>
            </p:cNvPr>
            <p:cNvSpPr/>
            <p:nvPr/>
          </p:nvSpPr>
          <p:spPr bwMode="auto">
            <a:xfrm>
              <a:off x="1803378" y="4220625"/>
              <a:ext cx="3781478"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OPENROWSET or EXTERNAL TABLE</a:t>
              </a:r>
            </a:p>
          </p:txBody>
        </p:sp>
        <p:sp>
          <p:nvSpPr>
            <p:cNvPr id="58" name="Rectangle 57">
              <a:extLst>
                <a:ext uri="{FF2B5EF4-FFF2-40B4-BE49-F238E27FC236}">
                  <a16:creationId xmlns:a16="http://schemas.microsoft.com/office/drawing/2014/main" id="{B9A2E238-4471-4D83-9DB9-B84A0DF2172E}"/>
                </a:ext>
              </a:extLst>
            </p:cNvPr>
            <p:cNvSpPr/>
            <p:nvPr/>
          </p:nvSpPr>
          <p:spPr bwMode="auto">
            <a:xfrm>
              <a:off x="1803378" y="4710369"/>
              <a:ext cx="1920658" cy="383155"/>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Parquet, json, csv</a:t>
              </a:r>
            </a:p>
          </p:txBody>
        </p:sp>
        <p:sp>
          <p:nvSpPr>
            <p:cNvPr id="59" name="Rectangle 58">
              <a:extLst>
                <a:ext uri="{FF2B5EF4-FFF2-40B4-BE49-F238E27FC236}">
                  <a16:creationId xmlns:a16="http://schemas.microsoft.com/office/drawing/2014/main" id="{FFC3889B-219D-43F5-B5A7-23CE7B6E7896}"/>
                </a:ext>
              </a:extLst>
            </p:cNvPr>
            <p:cNvSpPr/>
            <p:nvPr/>
          </p:nvSpPr>
          <p:spPr bwMode="auto">
            <a:xfrm>
              <a:off x="4348994" y="4710369"/>
              <a:ext cx="1235862" cy="383155"/>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Delta</a:t>
              </a:r>
            </a:p>
          </p:txBody>
        </p:sp>
        <p:sp>
          <p:nvSpPr>
            <p:cNvPr id="60" name="Rectangle 59">
              <a:extLst>
                <a:ext uri="{FF2B5EF4-FFF2-40B4-BE49-F238E27FC236}">
                  <a16:creationId xmlns:a16="http://schemas.microsoft.com/office/drawing/2014/main" id="{18B8068B-CA5B-408F-9998-BAFC0040E51F}"/>
                </a:ext>
              </a:extLst>
            </p:cNvPr>
            <p:cNvSpPr/>
            <p:nvPr/>
          </p:nvSpPr>
          <p:spPr bwMode="auto">
            <a:xfrm>
              <a:off x="1800727" y="5200113"/>
              <a:ext cx="3784130"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s3, ADLS Gen2, Azure Blob Storage</a:t>
              </a:r>
            </a:p>
          </p:txBody>
        </p:sp>
        <p:grpSp>
          <p:nvGrpSpPr>
            <p:cNvPr id="61" name="Group 60">
              <a:extLst>
                <a:ext uri="{FF2B5EF4-FFF2-40B4-BE49-F238E27FC236}">
                  <a16:creationId xmlns:a16="http://schemas.microsoft.com/office/drawing/2014/main" id="{A7E71A08-5528-47DE-BDB7-08EF1B793443}"/>
                </a:ext>
              </a:extLst>
            </p:cNvPr>
            <p:cNvGrpSpPr/>
            <p:nvPr/>
          </p:nvGrpSpPr>
          <p:grpSpPr>
            <a:xfrm>
              <a:off x="2125409" y="3250893"/>
              <a:ext cx="3176243" cy="491134"/>
              <a:chOff x="2213325" y="3479493"/>
              <a:chExt cx="3176243" cy="491134"/>
            </a:xfrm>
          </p:grpSpPr>
          <p:pic>
            <p:nvPicPr>
              <p:cNvPr id="63" name="Graphic 62" descr="Wave with solid fill">
                <a:extLst>
                  <a:ext uri="{FF2B5EF4-FFF2-40B4-BE49-F238E27FC236}">
                    <a16:creationId xmlns:a16="http://schemas.microsoft.com/office/drawing/2014/main" id="{1BCE564E-1240-43BB-B02F-6FB92E007680}"/>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8464" t="9836" r="10499" b="9060"/>
              <a:stretch/>
            </p:blipFill>
            <p:spPr>
              <a:xfrm>
                <a:off x="2213325" y="3479493"/>
                <a:ext cx="490741" cy="491134"/>
              </a:xfrm>
              <a:prstGeom prst="rect">
                <a:avLst/>
              </a:prstGeom>
            </p:spPr>
          </p:pic>
          <p:sp>
            <p:nvSpPr>
              <p:cNvPr id="64" name="TextBox 63">
                <a:extLst>
                  <a:ext uri="{FF2B5EF4-FFF2-40B4-BE49-F238E27FC236}">
                    <a16:creationId xmlns:a16="http://schemas.microsoft.com/office/drawing/2014/main" id="{BA70E09F-6EF8-485E-B6E6-6B7270AFC393}"/>
                  </a:ext>
                </a:extLst>
              </p:cNvPr>
              <p:cNvSpPr txBox="1"/>
              <p:nvPr/>
            </p:nvSpPr>
            <p:spPr>
              <a:xfrm>
                <a:off x="2869454" y="3601950"/>
                <a:ext cx="2520114" cy="215444"/>
              </a:xfrm>
              <a:prstGeom prst="rect">
                <a:avLst/>
              </a:prstGeom>
              <a:solidFill>
                <a:schemeClr val="bg1"/>
              </a:solidFill>
            </p:spPr>
            <p:txBody>
              <a:bodyPr wrap="square" lIns="0" tIns="0" rIns="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0078D4"/>
                    </a:solidFill>
                    <a:effectLst/>
                    <a:uLnTx/>
                    <a:uFillTx/>
                    <a:latin typeface="Segoe UI Semibold"/>
                    <a:ea typeface="+mn-ea"/>
                    <a:cs typeface="Segoe UI Semibold"/>
                  </a:rPr>
                  <a:t>PolyBase</a:t>
                </a: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 (REST API)</a:t>
                </a:r>
              </a:p>
            </p:txBody>
          </p:sp>
        </p:grpSp>
        <p:cxnSp>
          <p:nvCxnSpPr>
            <p:cNvPr id="62" name="Straight Connector 61">
              <a:extLst>
                <a:ext uri="{FF2B5EF4-FFF2-40B4-BE49-F238E27FC236}">
                  <a16:creationId xmlns:a16="http://schemas.microsoft.com/office/drawing/2014/main" id="{A24FD345-D23F-4BC4-8595-251B47A66058}"/>
                </a:ext>
              </a:extLst>
            </p:cNvPr>
            <p:cNvCxnSpPr>
              <a:cxnSpLocks/>
            </p:cNvCxnSpPr>
            <p:nvPr/>
          </p:nvCxnSpPr>
          <p:spPr>
            <a:xfrm>
              <a:off x="3652555" y="3747131"/>
              <a:ext cx="0" cy="293614"/>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5" name="Picture 64" descr="PureStorage logo">
            <a:extLst>
              <a:ext uri="{FF2B5EF4-FFF2-40B4-BE49-F238E27FC236}">
                <a16:creationId xmlns:a16="http://schemas.microsoft.com/office/drawing/2014/main" id="{99D6D5A4-1945-4EF7-81E6-827AB3AE9802}"/>
              </a:ext>
            </a:extLst>
          </p:cNvPr>
          <p:cNvPicPr>
            <a:picLocks noChangeAspect="1"/>
          </p:cNvPicPr>
          <p:nvPr/>
        </p:nvPicPr>
        <p:blipFill>
          <a:blip r:embed="rId15"/>
          <a:stretch>
            <a:fillRect/>
          </a:stretch>
        </p:blipFill>
        <p:spPr>
          <a:xfrm>
            <a:off x="8867774" y="5382424"/>
            <a:ext cx="1337190" cy="234732"/>
          </a:xfrm>
          <a:prstGeom prst="rect">
            <a:avLst/>
          </a:prstGeom>
        </p:spPr>
      </p:pic>
    </p:spTree>
    <p:extLst>
      <p:ext uri="{BB962C8B-B14F-4D97-AF65-F5344CB8AC3E}">
        <p14:creationId xmlns:p14="http://schemas.microsoft.com/office/powerpoint/2010/main" val="1877361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 presetClass="entr" presetSubtype="0" fill="hold" nodeType="withEffect">
                                  <p:stCondLst>
                                    <p:cond delay="0"/>
                                  </p:stCondLst>
                                  <p:childTnLst>
                                    <p:set>
                                      <p:cBhvr>
                                        <p:cTn id="19"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31D46-D18B-4215-815A-4340260A7BEF}"/>
              </a:ext>
            </a:extLst>
          </p:cNvPr>
          <p:cNvSpPr>
            <a:spLocks noGrp="1"/>
          </p:cNvSpPr>
          <p:nvPr>
            <p:ph type="title"/>
          </p:nvPr>
        </p:nvSpPr>
        <p:spPr>
          <a:xfrm>
            <a:off x="5310239" y="471869"/>
            <a:ext cx="6381214" cy="830997"/>
          </a:xfrm>
        </p:spPr>
        <p:txBody>
          <a:bodyPr/>
          <a:lstStyle/>
          <a:p>
            <a:r>
              <a:rPr kumimoji="0" lang="en-US" sz="1600" b="1" i="0" u="none" strike="noStrike" kern="1200" cap="none" spc="-50" normalizeH="0" baseline="0" noProof="0">
                <a:ln w="3175">
                  <a:noFill/>
                </a:ln>
                <a:solidFill>
                  <a:schemeClr val="accent1"/>
                </a:solidFill>
                <a:effectLst/>
                <a:uLnTx/>
                <a:uFillTx/>
                <a:latin typeface="Segoe UI Semibold"/>
                <a:ea typeface="+mn-ea"/>
                <a:cs typeface="Segoe UI" pitchFamily="34" charset="0"/>
              </a:rPr>
              <a:t>Language enhancements for developers</a:t>
            </a:r>
            <a:br>
              <a:rPr kumimoji="0" lang="en-US" sz="28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effectLst/>
                <a:uLnTx/>
                <a:uFillTx/>
                <a:latin typeface="Segoe UI Semibold"/>
                <a:ea typeface="+mn-ea"/>
                <a:cs typeface="Segoe UI" pitchFamily="34" charset="0"/>
              </a:rPr>
              <a:t>Use your T-SQL skills to do more than ever</a:t>
            </a:r>
            <a:br>
              <a:rPr lang="en-US" sz="1800"/>
            </a:br>
            <a:endParaRPr lang="en-US" sz="1800"/>
          </a:p>
        </p:txBody>
      </p:sp>
      <p:sp>
        <p:nvSpPr>
          <p:cNvPr id="3" name="Text Placeholder 2">
            <a:extLst>
              <a:ext uri="{FF2B5EF4-FFF2-40B4-BE49-F238E27FC236}">
                <a16:creationId xmlns:a16="http://schemas.microsoft.com/office/drawing/2014/main" id="{4035384C-B523-447F-99B0-E7260007872D}"/>
              </a:ext>
            </a:extLst>
          </p:cNvPr>
          <p:cNvSpPr>
            <a:spLocks noGrp="1"/>
          </p:cNvSpPr>
          <p:nvPr>
            <p:ph type="body" sz="quarter" idx="10"/>
          </p:nvPr>
        </p:nvSpPr>
        <p:spPr>
          <a:xfrm>
            <a:off x="517669" y="1400856"/>
            <a:ext cx="4392997" cy="769441"/>
          </a:xfrm>
        </p:spPr>
        <p:txBody>
          <a:bodyPr/>
          <a:lstStyle/>
          <a:p>
            <a:pPr lvl="0"/>
            <a:r>
              <a:rPr lang="en-US" sz="1800">
                <a:latin typeface="+mj-lt"/>
              </a:rPr>
              <a:t>Challenge</a:t>
            </a:r>
          </a:p>
          <a:p>
            <a:pPr>
              <a:spcBef>
                <a:spcPts val="0"/>
              </a:spcBef>
            </a:pPr>
            <a:r>
              <a:rPr lang="en-US" sz="1600" b="1">
                <a:solidFill>
                  <a:schemeClr val="tx1"/>
                </a:solidFill>
              </a:rPr>
              <a:t>I do not want to learn new languages to access new features</a:t>
            </a:r>
            <a:endParaRPr lang="en-US">
              <a:solidFill>
                <a:schemeClr val="tx1"/>
              </a:solidFill>
            </a:endParaRPr>
          </a:p>
        </p:txBody>
      </p:sp>
      <p:sp>
        <p:nvSpPr>
          <p:cNvPr id="4" name="Text Placeholder 3">
            <a:extLst>
              <a:ext uri="{FF2B5EF4-FFF2-40B4-BE49-F238E27FC236}">
                <a16:creationId xmlns:a16="http://schemas.microsoft.com/office/drawing/2014/main" id="{8DF76FB1-44C3-4F7F-9787-BE944F396AD9}"/>
              </a:ext>
            </a:extLst>
          </p:cNvPr>
          <p:cNvSpPr>
            <a:spLocks noGrp="1"/>
          </p:cNvSpPr>
          <p:nvPr>
            <p:ph type="body" sz="quarter" idx="11"/>
          </p:nvPr>
        </p:nvSpPr>
        <p:spPr>
          <a:xfrm>
            <a:off x="517669" y="2936557"/>
            <a:ext cx="4392997" cy="800219"/>
          </a:xfrm>
        </p:spPr>
        <p:txBody>
          <a:bodyPr/>
          <a:lstStyle/>
          <a:p>
            <a:pPr lvl="0"/>
            <a:r>
              <a:rPr lang="en-US" sz="2000">
                <a:latin typeface="+mj-lt"/>
              </a:rPr>
              <a:t>Solution</a:t>
            </a:r>
          </a:p>
          <a:p>
            <a:pPr>
              <a:spcBef>
                <a:spcPts val="0"/>
              </a:spcBef>
            </a:pPr>
            <a:r>
              <a:rPr lang="en-US">
                <a:solidFill>
                  <a:schemeClr val="tx1"/>
                </a:solidFill>
              </a:rPr>
              <a:t>Increased support for JSON, T-SQL, and Time Series</a:t>
            </a:r>
            <a:endParaRPr lang="en-US"/>
          </a:p>
        </p:txBody>
      </p:sp>
      <p:sp>
        <p:nvSpPr>
          <p:cNvPr id="5" name="Text Placeholder 4">
            <a:extLst>
              <a:ext uri="{FF2B5EF4-FFF2-40B4-BE49-F238E27FC236}">
                <a16:creationId xmlns:a16="http://schemas.microsoft.com/office/drawing/2014/main" id="{25DB5077-3685-4A78-A3FE-2126A228AF15}"/>
              </a:ext>
            </a:extLst>
          </p:cNvPr>
          <p:cNvSpPr>
            <a:spLocks noGrp="1"/>
          </p:cNvSpPr>
          <p:nvPr>
            <p:ph type="body" sz="quarter" idx="12"/>
          </p:nvPr>
        </p:nvSpPr>
        <p:spPr>
          <a:xfrm>
            <a:off x="517669" y="3956934"/>
            <a:ext cx="4087785" cy="1818959"/>
          </a:xfrm>
        </p:spPr>
        <p:txBody>
          <a:bodyPr/>
          <a:lstStyle/>
          <a:p>
            <a:r>
              <a:rPr lang="en-US"/>
              <a:t>New JSON functions to increase ability to query and manipulate JSON data</a:t>
            </a:r>
          </a:p>
          <a:p>
            <a:r>
              <a:rPr lang="en-US"/>
              <a:t>Enhanced T-SQL Surface Area closes language gaps based on customer feedback and ANSI compatibility</a:t>
            </a:r>
          </a:p>
          <a:p>
            <a:r>
              <a:rPr lang="en-US"/>
              <a:t>Brings Azure SQL Edge support for T-SQL functions to process time series data (telemetry at intervals)</a:t>
            </a:r>
          </a:p>
          <a:p>
            <a:pPr defTabSz="914192">
              <a:spcBef>
                <a:spcPts val="1200"/>
              </a:spcBef>
              <a:spcAft>
                <a:spcPts val="600"/>
              </a:spcAft>
              <a:defRPr/>
            </a:pPr>
            <a:endParaRPr lang="en-US" sz="1200" b="1" kern="0">
              <a:solidFill>
                <a:srgbClr val="0078D4"/>
              </a:solidFill>
              <a:latin typeface="Segoe UI Semibold" panose="020B0502040204020203" pitchFamily="34" charset="0"/>
              <a:cs typeface="Segoe UI Semibold" panose="020B0502040204020203" pitchFamily="34" charset="0"/>
            </a:endParaRPr>
          </a:p>
          <a:p>
            <a:pPr marL="0" indent="0">
              <a:buNone/>
            </a:pPr>
            <a:endParaRPr lang="en-US"/>
          </a:p>
        </p:txBody>
      </p:sp>
      <p:grpSp>
        <p:nvGrpSpPr>
          <p:cNvPr id="66" name="Group 65" descr="SQL Server connceting to JSON, T-SQL and Time Series icons">
            <a:extLst>
              <a:ext uri="{FF2B5EF4-FFF2-40B4-BE49-F238E27FC236}">
                <a16:creationId xmlns:a16="http://schemas.microsoft.com/office/drawing/2014/main" id="{CE3F8148-94EA-4E87-87EE-983393DD6036}"/>
              </a:ext>
            </a:extLst>
          </p:cNvPr>
          <p:cNvGrpSpPr/>
          <p:nvPr/>
        </p:nvGrpSpPr>
        <p:grpSpPr>
          <a:xfrm>
            <a:off x="6402932" y="2014235"/>
            <a:ext cx="4643290" cy="3664960"/>
            <a:chOff x="6402932" y="2014235"/>
            <a:chExt cx="4643290" cy="3664960"/>
          </a:xfrm>
        </p:grpSpPr>
        <p:sp>
          <p:nvSpPr>
            <p:cNvPr id="67" name="Freeform: Shape 66">
              <a:extLst>
                <a:ext uri="{FF2B5EF4-FFF2-40B4-BE49-F238E27FC236}">
                  <a16:creationId xmlns:a16="http://schemas.microsoft.com/office/drawing/2014/main" id="{3FC11848-F622-4568-99BD-5C82E5CAD2D1}"/>
                </a:ext>
              </a:extLst>
            </p:cNvPr>
            <p:cNvSpPr/>
            <p:nvPr/>
          </p:nvSpPr>
          <p:spPr bwMode="auto">
            <a:xfrm>
              <a:off x="8370561" y="5258972"/>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68" name="Picture 2" descr="A picture containing text, clipart&#10;&#10;Description automatically generated">
              <a:extLst>
                <a:ext uri="{FF2B5EF4-FFF2-40B4-BE49-F238E27FC236}">
                  <a16:creationId xmlns:a16="http://schemas.microsoft.com/office/drawing/2014/main" id="{32F59E82-CD26-4238-B8BB-46B131C6F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932" y="5046635"/>
              <a:ext cx="1152162" cy="632560"/>
            </a:xfrm>
            <a:prstGeom prst="rect">
              <a:avLst/>
            </a:prstGeom>
            <a:noFill/>
          </p:spPr>
        </p:pic>
        <p:pic>
          <p:nvPicPr>
            <p:cNvPr id="69" name="Graphic 68">
              <a:extLst>
                <a:ext uri="{FF2B5EF4-FFF2-40B4-BE49-F238E27FC236}">
                  <a16:creationId xmlns:a16="http://schemas.microsoft.com/office/drawing/2014/main" id="{982D50FB-AC4F-41B8-8E02-BAA6C8CAE9E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7999" y="2014235"/>
              <a:ext cx="821906" cy="821908"/>
            </a:xfrm>
            <a:prstGeom prst="rect">
              <a:avLst/>
            </a:prstGeom>
          </p:spPr>
        </p:pic>
        <p:sp>
          <p:nvSpPr>
            <p:cNvPr id="70" name="Freeform 12">
              <a:extLst>
                <a:ext uri="{FF2B5EF4-FFF2-40B4-BE49-F238E27FC236}">
                  <a16:creationId xmlns:a16="http://schemas.microsoft.com/office/drawing/2014/main" id="{96189B01-6FD3-4CA9-B75F-A05A210FBFFE}"/>
                </a:ext>
                <a:ext uri="{C183D7F6-B498-43B3-948B-1728B52AA6E4}">
                  <adec:decorative xmlns:adec="http://schemas.microsoft.com/office/drawing/2017/decorative" val="1"/>
                </a:ext>
              </a:extLst>
            </p:cNvPr>
            <p:cNvSpPr>
              <a:spLocks/>
            </p:cNvSpPr>
            <p:nvPr/>
          </p:nvSpPr>
          <p:spPr bwMode="auto">
            <a:xfrm>
              <a:off x="6979013" y="4115609"/>
              <a:ext cx="3793762" cy="821908"/>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2222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Line 13">
              <a:extLst>
                <a:ext uri="{FF2B5EF4-FFF2-40B4-BE49-F238E27FC236}">
                  <a16:creationId xmlns:a16="http://schemas.microsoft.com/office/drawing/2014/main" id="{72D9371F-1134-4CC4-87C4-31D5742A791B}"/>
                </a:ext>
                <a:ext uri="{C183D7F6-B498-43B3-948B-1728B52AA6E4}">
                  <adec:decorative xmlns:adec="http://schemas.microsoft.com/office/drawing/2017/decorative" val="1"/>
                </a:ext>
              </a:extLst>
            </p:cNvPr>
            <p:cNvSpPr>
              <a:spLocks noChangeShapeType="1"/>
            </p:cNvSpPr>
            <p:nvPr/>
          </p:nvSpPr>
          <p:spPr bwMode="auto">
            <a:xfrm>
              <a:off x="8875894" y="2943225"/>
              <a:ext cx="0" cy="2027418"/>
            </a:xfrm>
            <a:prstGeom prst="line">
              <a:avLst/>
            </a:prstGeom>
            <a:noFill/>
            <a:ln w="22225"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72" name="Graphic 71">
              <a:extLst>
                <a:ext uri="{FF2B5EF4-FFF2-40B4-BE49-F238E27FC236}">
                  <a16:creationId xmlns:a16="http://schemas.microsoft.com/office/drawing/2014/main" id="{C00B3E4D-3C4F-4D9F-8440-5826D1CC95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9327" y="5132300"/>
              <a:ext cx="546895" cy="546895"/>
            </a:xfrm>
            <a:prstGeom prst="rect">
              <a:avLst/>
            </a:prstGeom>
          </p:spPr>
        </p:pic>
      </p:grpSp>
    </p:spTree>
    <p:extLst>
      <p:ext uri="{BB962C8B-B14F-4D97-AF65-F5344CB8AC3E}">
        <p14:creationId xmlns:p14="http://schemas.microsoft.com/office/powerpoint/2010/main" val="17582637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3" y="457200"/>
            <a:ext cx="11017250" cy="492443"/>
          </a:xfrm>
        </p:spPr>
        <p:txBody>
          <a:bodyPr/>
          <a:lstStyle/>
          <a:p>
            <a:r>
              <a:rPr lang="en-US" sz="3200">
                <a:gradFill>
                  <a:gsLst>
                    <a:gs pos="1250">
                      <a:srgbClr val="1A1A1A"/>
                    </a:gs>
                    <a:gs pos="100000">
                      <a:srgbClr val="1A1A1A"/>
                    </a:gs>
                  </a:gsLst>
                  <a:lin ang="5400000" scaled="0"/>
                </a:gradFill>
              </a:rPr>
              <a:t>Thank you</a:t>
            </a:r>
            <a:endParaRPr lang="en-US" sz="2000">
              <a:solidFill>
                <a:schemeClr val="accent1"/>
              </a:solidFill>
              <a:latin typeface="Segoe UI Semibold"/>
            </a:endParaRPr>
          </a:p>
        </p:txBody>
      </p:sp>
      <p:sp>
        <p:nvSpPr>
          <p:cNvPr id="8" name="TextBox 7">
            <a:extLst>
              <a:ext uri="{FF2B5EF4-FFF2-40B4-BE49-F238E27FC236}">
                <a16:creationId xmlns:a16="http://schemas.microsoft.com/office/drawing/2014/main" id="{3A664A51-C14F-4649-BDA8-E2BDF02EEAE9}"/>
              </a:ext>
            </a:extLst>
          </p:cNvPr>
          <p:cNvSpPr txBox="1"/>
          <p:nvPr/>
        </p:nvSpPr>
        <p:spPr>
          <a:xfrm>
            <a:off x="1511860" y="1599830"/>
            <a:ext cx="5694362" cy="5693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Learn more about SQL Server 2022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mn-ea"/>
                <a:cs typeface="+mn-cs"/>
                <a:hlinkClick r:id="rId3"/>
              </a:rPr>
              <a:t>aka.ms/sqlserver2022</a:t>
            </a: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433C9A9A-EE57-4A94-B493-14C9061BD100}"/>
              </a:ext>
            </a:extLst>
          </p:cNvPr>
          <p:cNvSpPr txBox="1"/>
          <p:nvPr/>
        </p:nvSpPr>
        <p:spPr>
          <a:xfrm>
            <a:off x="1511859" y="2609713"/>
            <a:ext cx="8016093" cy="5693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Download SQL Server 2022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0" cap="none" spc="-50" normalizeH="0" baseline="0" noProof="0">
                <a:ln w="3175">
                  <a:noFill/>
                </a:ln>
                <a:gradFill>
                  <a:gsLst>
                    <a:gs pos="62564">
                      <a:prstClr val="black"/>
                    </a:gs>
                    <a:gs pos="55000">
                      <a:prstClr val="black"/>
                    </a:gs>
                  </a:gsLst>
                  <a:lin ang="5400000" scaled="0"/>
                </a:gradFill>
                <a:effectLst/>
                <a:uLnTx/>
                <a:uFillTx/>
                <a:latin typeface="Segoe UI"/>
                <a:ea typeface="+mn-ea"/>
                <a:cs typeface="Segoe UI" pitchFamily="34" charset="0"/>
                <a:hlinkClick r:id="rId4"/>
              </a:rPr>
              <a:t>aka.ms/sql22download</a:t>
            </a: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6F7C00EF-B472-4DF9-8E1F-EC836C8CB179}"/>
              </a:ext>
            </a:extLst>
          </p:cNvPr>
          <p:cNvSpPr txBox="1"/>
          <p:nvPr/>
        </p:nvSpPr>
        <p:spPr>
          <a:xfrm>
            <a:off x="1511860" y="4838766"/>
            <a:ext cx="10167156" cy="846386"/>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300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Watch </a:t>
            </a:r>
            <a:r>
              <a:rPr lang="en-US" sz="1600" b="1" kern="0">
                <a:solidFill>
                  <a:srgbClr val="000000"/>
                </a:solidFill>
                <a:latin typeface="Segoe UI Semibold"/>
              </a:rPr>
              <a:t>the Data Exposed series</a:t>
            </a:r>
          </a:p>
          <a:p>
            <a:pPr>
              <a:defRPr/>
            </a:pPr>
            <a:r>
              <a:rPr lang="en-US" sz="1600" b="0" i="0" u="sng" strike="noStrike">
                <a:solidFill>
                  <a:srgbClr val="0563C1"/>
                </a:solidFill>
                <a:effectLst/>
                <a:latin typeface="Segoe UI" panose="020B0502040204020203" pitchFamily="34" charset="0"/>
                <a:hlinkClick r:id="rId5"/>
              </a:rPr>
              <a:t>aka.ms/dataexposed-sqlserver2022</a:t>
            </a:r>
            <a:r>
              <a:rPr lang="en-US" sz="1600" b="0" i="0">
                <a:solidFill>
                  <a:srgbClr val="000000"/>
                </a:solidFill>
                <a:effectLst/>
                <a:latin typeface="Segoe UI" panose="020B0502040204020203" pitchFamily="34" charset="0"/>
              </a:rPr>
              <a:t> </a:t>
            </a:r>
            <a:endParaRPr lang="en-US">
              <a:solidFill>
                <a:schemeClr val="accent1"/>
              </a:solidFill>
            </a:endParaRPr>
          </a:p>
          <a:p>
            <a:pPr marL="0" marR="0" lvl="0" indent="0" algn="l" defTabSz="914400">
              <a:lnSpc>
                <a:spcPct val="100000"/>
              </a:lnSpc>
              <a:spcBef>
                <a:spcPts val="600"/>
              </a:spcBef>
              <a:spcAft>
                <a:spcPts val="0"/>
              </a:spcAft>
              <a:buClrTx/>
              <a:buSzTx/>
              <a:buFontTx/>
              <a:buNone/>
              <a:tabLst/>
              <a:defRPr/>
            </a:pPr>
            <a:endParaRPr lang="en-US" sz="1600" b="0" i="0" u="none" strike="noStrike" kern="0" cap="none" spc="-50" normalizeH="0" baseline="0" noProof="0">
              <a:ln w="3175">
                <a:noFill/>
              </a:ln>
              <a:solidFill>
                <a:srgbClr val="0078D4"/>
              </a:solidFill>
              <a:effectLst/>
              <a:uLnTx/>
              <a:uFillTx/>
              <a:latin typeface="Segoe UI"/>
              <a:cs typeface="Segoe UI" pitchFamily="34" charset="0"/>
            </a:endParaRPr>
          </a:p>
        </p:txBody>
      </p:sp>
      <p:sp>
        <p:nvSpPr>
          <p:cNvPr id="37" name="TextBox 36">
            <a:extLst>
              <a:ext uri="{FF2B5EF4-FFF2-40B4-BE49-F238E27FC236}">
                <a16:creationId xmlns:a16="http://schemas.microsoft.com/office/drawing/2014/main" id="{92CE7941-BAF2-4425-B5C2-B3226C3D26EC}"/>
              </a:ext>
            </a:extLst>
          </p:cNvPr>
          <p:cNvSpPr txBox="1"/>
          <p:nvPr/>
        </p:nvSpPr>
        <p:spPr>
          <a:xfrm>
            <a:off x="1511860" y="3752029"/>
            <a:ext cx="5694362" cy="5693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Watch a technical deep-dive on SQL Server 2022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sng" strike="noStrike" kern="0" cap="none" spc="0" normalizeH="0" baseline="0" noProof="0">
                <a:ln>
                  <a:noFill/>
                </a:ln>
                <a:solidFill>
                  <a:srgbClr val="0078D4"/>
                </a:solidFill>
                <a:effectLst/>
                <a:uLnTx/>
                <a:uFillTx/>
                <a:latin typeface="Segoe UI"/>
                <a:ea typeface="+mn-ea"/>
                <a:cs typeface="+mn-cs"/>
              </a:rPr>
              <a:t>aka.ms/sqlserver2022mechanics</a:t>
            </a:r>
          </a:p>
        </p:txBody>
      </p:sp>
      <p:sp>
        <p:nvSpPr>
          <p:cNvPr id="10" name="Oval 9">
            <a:extLst>
              <a:ext uri="{FF2B5EF4-FFF2-40B4-BE49-F238E27FC236}">
                <a16:creationId xmlns:a16="http://schemas.microsoft.com/office/drawing/2014/main" id="{5A5E47D2-4700-4C3D-9DCD-F25FE3CE13C4}"/>
              </a:ext>
              <a:ext uri="{C183D7F6-B498-43B3-948B-1728B52AA6E4}">
                <adec:decorative xmlns:adec="http://schemas.microsoft.com/office/drawing/2017/decorative" val="1"/>
              </a:ext>
            </a:extLst>
          </p:cNvPr>
          <p:cNvSpPr/>
          <p:nvPr/>
        </p:nvSpPr>
        <p:spPr bwMode="auto">
          <a:xfrm>
            <a:off x="670247" y="1557659"/>
            <a:ext cx="653728" cy="65372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4" name="Group 13">
            <a:extLst>
              <a:ext uri="{FF2B5EF4-FFF2-40B4-BE49-F238E27FC236}">
                <a16:creationId xmlns:a16="http://schemas.microsoft.com/office/drawing/2014/main" id="{5CDFE8DD-C111-4C9A-8C17-3EED4F848658}"/>
              </a:ext>
              <a:ext uri="{C183D7F6-B498-43B3-948B-1728B52AA6E4}">
                <adec:decorative xmlns:adec="http://schemas.microsoft.com/office/drawing/2017/decorative" val="1"/>
              </a:ext>
            </a:extLst>
          </p:cNvPr>
          <p:cNvGrpSpPr/>
          <p:nvPr/>
        </p:nvGrpSpPr>
        <p:grpSpPr>
          <a:xfrm>
            <a:off x="670247" y="4796595"/>
            <a:ext cx="653728" cy="653728"/>
            <a:chOff x="4865688" y="5122909"/>
            <a:chExt cx="620712" cy="620712"/>
          </a:xfrm>
        </p:grpSpPr>
        <p:sp>
          <p:nvSpPr>
            <p:cNvPr id="15" name="Oval 14">
              <a:extLst>
                <a:ext uri="{FF2B5EF4-FFF2-40B4-BE49-F238E27FC236}">
                  <a16:creationId xmlns:a16="http://schemas.microsoft.com/office/drawing/2014/main" id="{28CA5FD9-BF26-4E57-A219-0FB0F3B85ED0}"/>
                </a:ext>
              </a:extLst>
            </p:cNvPr>
            <p:cNvSpPr/>
            <p:nvPr/>
          </p:nvSpPr>
          <p:spPr bwMode="auto">
            <a:xfrm>
              <a:off x="4865688" y="5122909"/>
              <a:ext cx="620712" cy="620712"/>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 name="Group 101">
              <a:extLst>
                <a:ext uri="{FF2B5EF4-FFF2-40B4-BE49-F238E27FC236}">
                  <a16:creationId xmlns:a16="http://schemas.microsoft.com/office/drawing/2014/main" id="{F6A136C9-F0BC-4139-9ECE-1797E99ED9D2}"/>
                </a:ext>
              </a:extLst>
            </p:cNvPr>
            <p:cNvGrpSpPr>
              <a:grpSpLocks noChangeAspect="1"/>
            </p:cNvGrpSpPr>
            <p:nvPr/>
          </p:nvGrpSpPr>
          <p:grpSpPr bwMode="auto">
            <a:xfrm>
              <a:off x="5045507" y="5272087"/>
              <a:ext cx="291198" cy="292135"/>
              <a:chOff x="4617" y="999"/>
              <a:chExt cx="311" cy="312"/>
            </a:xfrm>
          </p:grpSpPr>
          <p:sp>
            <p:nvSpPr>
              <p:cNvPr id="17" name="Rectangle 102">
                <a:extLst>
                  <a:ext uri="{FF2B5EF4-FFF2-40B4-BE49-F238E27FC236}">
                    <a16:creationId xmlns:a16="http://schemas.microsoft.com/office/drawing/2014/main" id="{2E3FDB26-E7FC-4E38-83E5-CDB4C577D9A5}"/>
                  </a:ext>
                </a:extLst>
              </p:cNvPr>
              <p:cNvSpPr>
                <a:spLocks noChangeArrowheads="1"/>
              </p:cNvSpPr>
              <p:nvPr/>
            </p:nvSpPr>
            <p:spPr bwMode="auto">
              <a:xfrm>
                <a:off x="4617" y="999"/>
                <a:ext cx="107"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Rectangle 103">
                <a:extLst>
                  <a:ext uri="{FF2B5EF4-FFF2-40B4-BE49-F238E27FC236}">
                    <a16:creationId xmlns:a16="http://schemas.microsoft.com/office/drawing/2014/main" id="{1C2B7804-C426-455D-A8B1-69C85572A17F}"/>
                  </a:ext>
                </a:extLst>
              </p:cNvPr>
              <p:cNvSpPr>
                <a:spLocks noChangeArrowheads="1"/>
              </p:cNvSpPr>
              <p:nvPr/>
            </p:nvSpPr>
            <p:spPr bwMode="auto">
              <a:xfrm>
                <a:off x="4724" y="1087"/>
                <a:ext cx="97" cy="22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 name="Rectangle 104">
                <a:extLst>
                  <a:ext uri="{FF2B5EF4-FFF2-40B4-BE49-F238E27FC236}">
                    <a16:creationId xmlns:a16="http://schemas.microsoft.com/office/drawing/2014/main" id="{95CB2C97-ACDE-474B-8F23-00D90B2DD7AD}"/>
                  </a:ext>
                </a:extLst>
              </p:cNvPr>
              <p:cNvSpPr>
                <a:spLocks noChangeArrowheads="1"/>
              </p:cNvSpPr>
              <p:nvPr/>
            </p:nvSpPr>
            <p:spPr bwMode="auto">
              <a:xfrm>
                <a:off x="4821" y="1048"/>
                <a:ext cx="107"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105">
                <a:extLst>
                  <a:ext uri="{FF2B5EF4-FFF2-40B4-BE49-F238E27FC236}">
                    <a16:creationId xmlns:a16="http://schemas.microsoft.com/office/drawing/2014/main" id="{EB606CCE-B9D7-4714-A391-58161EC70FDA}"/>
                  </a:ext>
                </a:extLst>
              </p:cNvPr>
              <p:cNvSpPr>
                <a:spLocks/>
              </p:cNvSpPr>
              <p:nvPr/>
            </p:nvSpPr>
            <p:spPr bwMode="auto">
              <a:xfrm>
                <a:off x="4651" y="999"/>
                <a:ext cx="39" cy="117"/>
              </a:xfrm>
              <a:custGeom>
                <a:avLst/>
                <a:gdLst>
                  <a:gd name="T0" fmla="*/ 39 w 39"/>
                  <a:gd name="T1" fmla="*/ 117 h 117"/>
                  <a:gd name="T2" fmla="*/ 20 w 39"/>
                  <a:gd name="T3" fmla="*/ 97 h 117"/>
                  <a:gd name="T4" fmla="*/ 0 w 39"/>
                  <a:gd name="T5" fmla="*/ 117 h 117"/>
                  <a:gd name="T6" fmla="*/ 0 w 39"/>
                  <a:gd name="T7" fmla="*/ 0 h 117"/>
                  <a:gd name="T8" fmla="*/ 39 w 39"/>
                  <a:gd name="T9" fmla="*/ 0 h 117"/>
                  <a:gd name="T10" fmla="*/ 39 w 39"/>
                  <a:gd name="T11" fmla="*/ 117 h 117"/>
                </a:gdLst>
                <a:ahLst/>
                <a:cxnLst>
                  <a:cxn ang="0">
                    <a:pos x="T0" y="T1"/>
                  </a:cxn>
                  <a:cxn ang="0">
                    <a:pos x="T2" y="T3"/>
                  </a:cxn>
                  <a:cxn ang="0">
                    <a:pos x="T4" y="T5"/>
                  </a:cxn>
                  <a:cxn ang="0">
                    <a:pos x="T6" y="T7"/>
                  </a:cxn>
                  <a:cxn ang="0">
                    <a:pos x="T8" y="T9"/>
                  </a:cxn>
                  <a:cxn ang="0">
                    <a:pos x="T10" y="T11"/>
                  </a:cxn>
                </a:cxnLst>
                <a:rect l="0" t="0" r="r" b="b"/>
                <a:pathLst>
                  <a:path w="39" h="117">
                    <a:moveTo>
                      <a:pt x="39" y="117"/>
                    </a:moveTo>
                    <a:lnTo>
                      <a:pt x="20" y="97"/>
                    </a:lnTo>
                    <a:lnTo>
                      <a:pt x="0" y="117"/>
                    </a:lnTo>
                    <a:lnTo>
                      <a:pt x="0" y="0"/>
                    </a:lnTo>
                    <a:lnTo>
                      <a:pt x="39" y="0"/>
                    </a:lnTo>
                    <a:lnTo>
                      <a:pt x="39" y="11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 name="Freeform 106">
                <a:extLst>
                  <a:ext uri="{FF2B5EF4-FFF2-40B4-BE49-F238E27FC236}">
                    <a16:creationId xmlns:a16="http://schemas.microsoft.com/office/drawing/2014/main" id="{4EE2723E-B359-4831-9838-00D0A3984363}"/>
                  </a:ext>
                </a:extLst>
              </p:cNvPr>
              <p:cNvSpPr>
                <a:spLocks/>
              </p:cNvSpPr>
              <p:nvPr/>
            </p:nvSpPr>
            <p:spPr bwMode="auto">
              <a:xfrm>
                <a:off x="4856" y="1048"/>
                <a:ext cx="39" cy="117"/>
              </a:xfrm>
              <a:custGeom>
                <a:avLst/>
                <a:gdLst>
                  <a:gd name="T0" fmla="*/ 39 w 39"/>
                  <a:gd name="T1" fmla="*/ 117 h 117"/>
                  <a:gd name="T2" fmla="*/ 20 w 39"/>
                  <a:gd name="T3" fmla="*/ 97 h 117"/>
                  <a:gd name="T4" fmla="*/ 0 w 39"/>
                  <a:gd name="T5" fmla="*/ 117 h 117"/>
                  <a:gd name="T6" fmla="*/ 0 w 39"/>
                  <a:gd name="T7" fmla="*/ 0 h 117"/>
                  <a:gd name="T8" fmla="*/ 39 w 39"/>
                  <a:gd name="T9" fmla="*/ 0 h 117"/>
                  <a:gd name="T10" fmla="*/ 39 w 39"/>
                  <a:gd name="T11" fmla="*/ 117 h 117"/>
                </a:gdLst>
                <a:ahLst/>
                <a:cxnLst>
                  <a:cxn ang="0">
                    <a:pos x="T0" y="T1"/>
                  </a:cxn>
                  <a:cxn ang="0">
                    <a:pos x="T2" y="T3"/>
                  </a:cxn>
                  <a:cxn ang="0">
                    <a:pos x="T4" y="T5"/>
                  </a:cxn>
                  <a:cxn ang="0">
                    <a:pos x="T6" y="T7"/>
                  </a:cxn>
                  <a:cxn ang="0">
                    <a:pos x="T8" y="T9"/>
                  </a:cxn>
                  <a:cxn ang="0">
                    <a:pos x="T10" y="T11"/>
                  </a:cxn>
                </a:cxnLst>
                <a:rect l="0" t="0" r="r" b="b"/>
                <a:pathLst>
                  <a:path w="39" h="117">
                    <a:moveTo>
                      <a:pt x="39" y="117"/>
                    </a:moveTo>
                    <a:lnTo>
                      <a:pt x="20" y="97"/>
                    </a:lnTo>
                    <a:lnTo>
                      <a:pt x="0" y="117"/>
                    </a:lnTo>
                    <a:lnTo>
                      <a:pt x="0" y="0"/>
                    </a:lnTo>
                    <a:lnTo>
                      <a:pt x="39" y="0"/>
                    </a:lnTo>
                    <a:lnTo>
                      <a:pt x="39" y="11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 name="Rectangle 107">
                <a:extLst>
                  <a:ext uri="{FF2B5EF4-FFF2-40B4-BE49-F238E27FC236}">
                    <a16:creationId xmlns:a16="http://schemas.microsoft.com/office/drawing/2014/main" id="{1BA8C043-D296-444E-A52C-F44441D2D8D1}"/>
                  </a:ext>
                </a:extLst>
              </p:cNvPr>
              <p:cNvSpPr>
                <a:spLocks noChangeArrowheads="1"/>
              </p:cNvSpPr>
              <p:nvPr/>
            </p:nvSpPr>
            <p:spPr bwMode="auto">
              <a:xfrm>
                <a:off x="4743" y="1252"/>
                <a:ext cx="59" cy="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BB2B8D0C-0317-4CD7-B1C5-0D56071477F2}"/>
              </a:ext>
              <a:ext uri="{C183D7F6-B498-43B3-948B-1728B52AA6E4}">
                <adec:decorative xmlns:adec="http://schemas.microsoft.com/office/drawing/2017/decorative" val="1"/>
              </a:ext>
            </a:extLst>
          </p:cNvPr>
          <p:cNvGrpSpPr/>
          <p:nvPr/>
        </p:nvGrpSpPr>
        <p:grpSpPr>
          <a:xfrm>
            <a:off x="670247" y="2637304"/>
            <a:ext cx="653728" cy="653728"/>
            <a:chOff x="4865688" y="2536931"/>
            <a:chExt cx="620712" cy="620712"/>
          </a:xfrm>
        </p:grpSpPr>
        <p:sp>
          <p:nvSpPr>
            <p:cNvPr id="24" name="Oval 23">
              <a:extLst>
                <a:ext uri="{FF2B5EF4-FFF2-40B4-BE49-F238E27FC236}">
                  <a16:creationId xmlns:a16="http://schemas.microsoft.com/office/drawing/2014/main" id="{C246FCAD-6979-482F-B0C9-9534A1218C39}"/>
                </a:ext>
              </a:extLst>
            </p:cNvPr>
            <p:cNvSpPr/>
            <p:nvPr/>
          </p:nvSpPr>
          <p:spPr bwMode="auto">
            <a:xfrm>
              <a:off x="4865688" y="2536931"/>
              <a:ext cx="620712" cy="620712"/>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76">
              <a:extLst>
                <a:ext uri="{FF2B5EF4-FFF2-40B4-BE49-F238E27FC236}">
                  <a16:creationId xmlns:a16="http://schemas.microsoft.com/office/drawing/2014/main" id="{94C93401-654C-4BCF-81C0-813F5635A3BA}"/>
                </a:ext>
              </a:extLst>
            </p:cNvPr>
            <p:cNvGrpSpPr>
              <a:grpSpLocks noChangeAspect="1"/>
            </p:cNvGrpSpPr>
            <p:nvPr/>
          </p:nvGrpSpPr>
          <p:grpSpPr bwMode="auto">
            <a:xfrm>
              <a:off x="4992909" y="2664152"/>
              <a:ext cx="366270" cy="366270"/>
              <a:chOff x="2812" y="999"/>
              <a:chExt cx="312" cy="312"/>
            </a:xfrm>
          </p:grpSpPr>
          <p:sp>
            <p:nvSpPr>
              <p:cNvPr id="26" name="Freeform 77">
                <a:extLst>
                  <a:ext uri="{FF2B5EF4-FFF2-40B4-BE49-F238E27FC236}">
                    <a16:creationId xmlns:a16="http://schemas.microsoft.com/office/drawing/2014/main" id="{3EEBD8FD-D7F7-4B1C-ACB7-443BE1BF97E6}"/>
                  </a:ext>
                </a:extLst>
              </p:cNvPr>
              <p:cNvSpPr>
                <a:spLocks/>
              </p:cNvSpPr>
              <p:nvPr/>
            </p:nvSpPr>
            <p:spPr bwMode="auto">
              <a:xfrm>
                <a:off x="2900" y="999"/>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7" name="Freeform 78">
                <a:extLst>
                  <a:ext uri="{FF2B5EF4-FFF2-40B4-BE49-F238E27FC236}">
                    <a16:creationId xmlns:a16="http://schemas.microsoft.com/office/drawing/2014/main" id="{66D05AF5-5470-4B6D-8F2C-A25271586BE9}"/>
                  </a:ext>
                </a:extLst>
              </p:cNvPr>
              <p:cNvSpPr>
                <a:spLocks/>
              </p:cNvSpPr>
              <p:nvPr/>
            </p:nvSpPr>
            <p:spPr bwMode="auto">
              <a:xfrm>
                <a:off x="2812" y="1175"/>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8" name="Oval 79">
                <a:extLst>
                  <a:ext uri="{FF2B5EF4-FFF2-40B4-BE49-F238E27FC236}">
                    <a16:creationId xmlns:a16="http://schemas.microsoft.com/office/drawing/2014/main" id="{1B7718FC-A481-41E6-8C00-1D46CAD7BBFC}"/>
                  </a:ext>
                </a:extLst>
              </p:cNvPr>
              <p:cNvSpPr>
                <a:spLocks noChangeArrowheads="1"/>
              </p:cNvSpPr>
              <p:nvPr/>
            </p:nvSpPr>
            <p:spPr bwMode="auto">
              <a:xfrm>
                <a:off x="2861" y="122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9" name="Oval 80">
                <a:extLst>
                  <a:ext uri="{FF2B5EF4-FFF2-40B4-BE49-F238E27FC236}">
                    <a16:creationId xmlns:a16="http://schemas.microsoft.com/office/drawing/2014/main" id="{E763642F-C823-4181-ADB9-BEC61CA5710D}"/>
                  </a:ext>
                </a:extLst>
              </p:cNvPr>
              <p:cNvSpPr>
                <a:spLocks noChangeArrowheads="1"/>
              </p:cNvSpPr>
              <p:nvPr/>
            </p:nvSpPr>
            <p:spPr bwMode="auto">
              <a:xfrm>
                <a:off x="2910" y="122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0" name="Oval 81">
                <a:extLst>
                  <a:ext uri="{FF2B5EF4-FFF2-40B4-BE49-F238E27FC236}">
                    <a16:creationId xmlns:a16="http://schemas.microsoft.com/office/drawing/2014/main" id="{EFC1A2A9-9169-4E6E-BBD9-3AF66AE6A6DF}"/>
                  </a:ext>
                </a:extLst>
              </p:cNvPr>
              <p:cNvSpPr>
                <a:spLocks noChangeArrowheads="1"/>
              </p:cNvSpPr>
              <p:nvPr/>
            </p:nvSpPr>
            <p:spPr bwMode="auto">
              <a:xfrm>
                <a:off x="2958" y="1228"/>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1" name="Oval 82">
                <a:extLst>
                  <a:ext uri="{FF2B5EF4-FFF2-40B4-BE49-F238E27FC236}">
                    <a16:creationId xmlns:a16="http://schemas.microsoft.com/office/drawing/2014/main" id="{60AC988D-4EBE-40A5-9EB7-C57D8254E841}"/>
                  </a:ext>
                </a:extLst>
              </p:cNvPr>
              <p:cNvSpPr>
                <a:spLocks noChangeArrowheads="1"/>
              </p:cNvSpPr>
              <p:nvPr/>
            </p:nvSpPr>
            <p:spPr bwMode="auto">
              <a:xfrm>
                <a:off x="2949"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 name="Oval 83">
                <a:extLst>
                  <a:ext uri="{FF2B5EF4-FFF2-40B4-BE49-F238E27FC236}">
                    <a16:creationId xmlns:a16="http://schemas.microsoft.com/office/drawing/2014/main" id="{DA243AD0-6C59-44FA-BBAB-E76F3E83DC49}"/>
                  </a:ext>
                </a:extLst>
              </p:cNvPr>
              <p:cNvSpPr>
                <a:spLocks noChangeArrowheads="1"/>
              </p:cNvSpPr>
              <p:nvPr/>
            </p:nvSpPr>
            <p:spPr bwMode="auto">
              <a:xfrm>
                <a:off x="2997" y="105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3" name="Oval 84">
                <a:extLst>
                  <a:ext uri="{FF2B5EF4-FFF2-40B4-BE49-F238E27FC236}">
                    <a16:creationId xmlns:a16="http://schemas.microsoft.com/office/drawing/2014/main" id="{BBC8C498-3B0F-4991-9F63-1E8E6DBBB55C}"/>
                  </a:ext>
                </a:extLst>
              </p:cNvPr>
              <p:cNvSpPr>
                <a:spLocks noChangeArrowheads="1"/>
              </p:cNvSpPr>
              <p:nvPr/>
            </p:nvSpPr>
            <p:spPr bwMode="auto">
              <a:xfrm>
                <a:off x="3046"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85">
                <a:extLst>
                  <a:ext uri="{FF2B5EF4-FFF2-40B4-BE49-F238E27FC236}">
                    <a16:creationId xmlns:a16="http://schemas.microsoft.com/office/drawing/2014/main" id="{4DAC25A7-7790-4E27-8578-A3C709CE44F6}"/>
                  </a:ext>
                </a:extLst>
              </p:cNvPr>
              <p:cNvSpPr>
                <a:spLocks/>
              </p:cNvSpPr>
              <p:nvPr/>
            </p:nvSpPr>
            <p:spPr bwMode="auto">
              <a:xfrm>
                <a:off x="2890" y="1050"/>
                <a:ext cx="17" cy="34"/>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Freeform 86">
                <a:extLst>
                  <a:ext uri="{FF2B5EF4-FFF2-40B4-BE49-F238E27FC236}">
                    <a16:creationId xmlns:a16="http://schemas.microsoft.com/office/drawing/2014/main" id="{826F62D6-34EA-4599-9934-872EC05382AB}"/>
                  </a:ext>
                </a:extLst>
              </p:cNvPr>
              <p:cNvSpPr>
                <a:spLocks/>
              </p:cNvSpPr>
              <p:nvPr/>
            </p:nvSpPr>
            <p:spPr bwMode="auto">
              <a:xfrm>
                <a:off x="3029" y="1226"/>
                <a:ext cx="17" cy="34"/>
              </a:xfrm>
              <a:custGeom>
                <a:avLst/>
                <a:gdLst>
                  <a:gd name="T0" fmla="*/ 0 w 17"/>
                  <a:gd name="T1" fmla="*/ 0 h 34"/>
                  <a:gd name="T2" fmla="*/ 17 w 17"/>
                  <a:gd name="T3" fmla="*/ 17 h 34"/>
                  <a:gd name="T4" fmla="*/ 0 w 17"/>
                  <a:gd name="T5" fmla="*/ 34 h 34"/>
                  <a:gd name="T6" fmla="*/ 0 w 17"/>
                  <a:gd name="T7" fmla="*/ 0 h 34"/>
                </a:gdLst>
                <a:ahLst/>
                <a:cxnLst>
                  <a:cxn ang="0">
                    <a:pos x="T0" y="T1"/>
                  </a:cxn>
                  <a:cxn ang="0">
                    <a:pos x="T2" y="T3"/>
                  </a:cxn>
                  <a:cxn ang="0">
                    <a:pos x="T4" y="T5"/>
                  </a:cxn>
                  <a:cxn ang="0">
                    <a:pos x="T6" y="T7"/>
                  </a:cxn>
                </a:cxnLst>
                <a:rect l="0" t="0" r="r" b="b"/>
                <a:pathLst>
                  <a:path w="17" h="34">
                    <a:moveTo>
                      <a:pt x="0" y="0"/>
                    </a:moveTo>
                    <a:lnTo>
                      <a:pt x="17" y="17"/>
                    </a:lnTo>
                    <a:lnTo>
                      <a:pt x="0" y="34"/>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AA85FC6D-8013-4A40-8389-E742771F1338}"/>
              </a:ext>
              <a:ext uri="{C183D7F6-B498-43B3-948B-1728B52AA6E4}">
                <adec:decorative xmlns:adec="http://schemas.microsoft.com/office/drawing/2017/decorative" val="1"/>
              </a:ext>
            </a:extLst>
          </p:cNvPr>
          <p:cNvGrpSpPr/>
          <p:nvPr/>
        </p:nvGrpSpPr>
        <p:grpSpPr>
          <a:xfrm>
            <a:off x="670247" y="3716949"/>
            <a:ext cx="653728" cy="653728"/>
            <a:chOff x="4827741" y="3841095"/>
            <a:chExt cx="907941" cy="907941"/>
          </a:xfrm>
        </p:grpSpPr>
        <p:sp>
          <p:nvSpPr>
            <p:cNvPr id="39" name="Oval 38">
              <a:extLst>
                <a:ext uri="{FF2B5EF4-FFF2-40B4-BE49-F238E27FC236}">
                  <a16:creationId xmlns:a16="http://schemas.microsoft.com/office/drawing/2014/main" id="{0D9B8B85-0452-44EB-BD40-51A94CE1C947}"/>
                </a:ext>
              </a:extLst>
            </p:cNvPr>
            <p:cNvSpPr/>
            <p:nvPr/>
          </p:nvSpPr>
          <p:spPr bwMode="auto">
            <a:xfrm>
              <a:off x="4827741" y="3841095"/>
              <a:ext cx="907941" cy="907941"/>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0" name="Group 110">
              <a:extLst>
                <a:ext uri="{FF2B5EF4-FFF2-40B4-BE49-F238E27FC236}">
                  <a16:creationId xmlns:a16="http://schemas.microsoft.com/office/drawing/2014/main" id="{E8005166-479E-4438-A2F1-191439BFD545}"/>
                </a:ext>
              </a:extLst>
            </p:cNvPr>
            <p:cNvGrpSpPr>
              <a:grpSpLocks noChangeAspect="1"/>
            </p:cNvGrpSpPr>
            <p:nvPr/>
          </p:nvGrpSpPr>
          <p:grpSpPr bwMode="auto">
            <a:xfrm>
              <a:off x="5110687" y="4067034"/>
              <a:ext cx="342048" cy="456062"/>
              <a:chOff x="5256" y="999"/>
              <a:chExt cx="234" cy="312"/>
            </a:xfrm>
          </p:grpSpPr>
          <p:sp>
            <p:nvSpPr>
              <p:cNvPr id="41" name="Freeform 111">
                <a:extLst>
                  <a:ext uri="{FF2B5EF4-FFF2-40B4-BE49-F238E27FC236}">
                    <a16:creationId xmlns:a16="http://schemas.microsoft.com/office/drawing/2014/main" id="{3BE9031A-C198-4CBA-A13E-B712BEE0EE63}"/>
                  </a:ext>
                </a:extLst>
              </p:cNvPr>
              <p:cNvSpPr>
                <a:spLocks/>
              </p:cNvSpPr>
              <p:nvPr/>
            </p:nvSpPr>
            <p:spPr bwMode="auto">
              <a:xfrm>
                <a:off x="5256" y="999"/>
                <a:ext cx="234" cy="312"/>
              </a:xfrm>
              <a:custGeom>
                <a:avLst/>
                <a:gdLst>
                  <a:gd name="T0" fmla="*/ 938 w 1024"/>
                  <a:gd name="T1" fmla="*/ 1365 h 1365"/>
                  <a:gd name="T2" fmla="*/ 0 w 1024"/>
                  <a:gd name="T3" fmla="*/ 1365 h 1365"/>
                  <a:gd name="T4" fmla="*/ 0 w 1024"/>
                  <a:gd name="T5" fmla="*/ 0 h 1365"/>
                  <a:gd name="T6" fmla="*/ 935 w 1024"/>
                  <a:gd name="T7" fmla="*/ 0 h 1365"/>
                  <a:gd name="T8" fmla="*/ 1024 w 1024"/>
                  <a:gd name="T9" fmla="*/ 89 h 1365"/>
                  <a:gd name="T10" fmla="*/ 1024 w 1024"/>
                  <a:gd name="T11" fmla="*/ 1280 h 1365"/>
                  <a:gd name="T12" fmla="*/ 938 w 1024"/>
                  <a:gd name="T13" fmla="*/ 1365 h 1365"/>
                </a:gdLst>
                <a:ahLst/>
                <a:cxnLst>
                  <a:cxn ang="0">
                    <a:pos x="T0" y="T1"/>
                  </a:cxn>
                  <a:cxn ang="0">
                    <a:pos x="T2" y="T3"/>
                  </a:cxn>
                  <a:cxn ang="0">
                    <a:pos x="T4" y="T5"/>
                  </a:cxn>
                  <a:cxn ang="0">
                    <a:pos x="T6" y="T7"/>
                  </a:cxn>
                  <a:cxn ang="0">
                    <a:pos x="T8" y="T9"/>
                  </a:cxn>
                  <a:cxn ang="0">
                    <a:pos x="T10" y="T11"/>
                  </a:cxn>
                  <a:cxn ang="0">
                    <a:pos x="T12" y="T13"/>
                  </a:cxn>
                </a:cxnLst>
                <a:rect l="0" t="0" r="r" b="b"/>
                <a:pathLst>
                  <a:path w="1024" h="1365">
                    <a:moveTo>
                      <a:pt x="938" y="1365"/>
                    </a:moveTo>
                    <a:cubicBezTo>
                      <a:pt x="0" y="1365"/>
                      <a:pt x="0" y="1365"/>
                      <a:pt x="0" y="1365"/>
                    </a:cubicBezTo>
                    <a:cubicBezTo>
                      <a:pt x="0" y="0"/>
                      <a:pt x="0" y="0"/>
                      <a:pt x="0" y="0"/>
                    </a:cubicBezTo>
                    <a:cubicBezTo>
                      <a:pt x="935" y="0"/>
                      <a:pt x="935" y="0"/>
                      <a:pt x="935" y="0"/>
                    </a:cubicBezTo>
                    <a:cubicBezTo>
                      <a:pt x="984" y="0"/>
                      <a:pt x="1024" y="40"/>
                      <a:pt x="1024" y="89"/>
                    </a:cubicBezTo>
                    <a:cubicBezTo>
                      <a:pt x="1024" y="1280"/>
                      <a:pt x="1024" y="1280"/>
                      <a:pt x="1024" y="1280"/>
                    </a:cubicBezTo>
                    <a:cubicBezTo>
                      <a:pt x="1024" y="1327"/>
                      <a:pt x="985" y="1365"/>
                      <a:pt x="938"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2" name="Freeform 112">
                <a:extLst>
                  <a:ext uri="{FF2B5EF4-FFF2-40B4-BE49-F238E27FC236}">
                    <a16:creationId xmlns:a16="http://schemas.microsoft.com/office/drawing/2014/main" id="{222C1799-C14F-4609-8BD0-240DDBB45E75}"/>
                  </a:ext>
                </a:extLst>
              </p:cNvPr>
              <p:cNvSpPr>
                <a:spLocks/>
              </p:cNvSpPr>
              <p:nvPr/>
            </p:nvSpPr>
            <p:spPr bwMode="auto">
              <a:xfrm>
                <a:off x="5383" y="999"/>
                <a:ext cx="58" cy="127"/>
              </a:xfrm>
              <a:custGeom>
                <a:avLst/>
                <a:gdLst>
                  <a:gd name="T0" fmla="*/ 58 w 58"/>
                  <a:gd name="T1" fmla="*/ 127 h 127"/>
                  <a:gd name="T2" fmla="*/ 29 w 58"/>
                  <a:gd name="T3" fmla="*/ 97 h 127"/>
                  <a:gd name="T4" fmla="*/ 0 w 58"/>
                  <a:gd name="T5" fmla="*/ 127 h 127"/>
                  <a:gd name="T6" fmla="*/ 0 w 58"/>
                  <a:gd name="T7" fmla="*/ 0 h 127"/>
                  <a:gd name="T8" fmla="*/ 58 w 58"/>
                  <a:gd name="T9" fmla="*/ 0 h 127"/>
                  <a:gd name="T10" fmla="*/ 58 w 58"/>
                  <a:gd name="T11" fmla="*/ 127 h 127"/>
                </a:gdLst>
                <a:ahLst/>
                <a:cxnLst>
                  <a:cxn ang="0">
                    <a:pos x="T0" y="T1"/>
                  </a:cxn>
                  <a:cxn ang="0">
                    <a:pos x="T2" y="T3"/>
                  </a:cxn>
                  <a:cxn ang="0">
                    <a:pos x="T4" y="T5"/>
                  </a:cxn>
                  <a:cxn ang="0">
                    <a:pos x="T6" y="T7"/>
                  </a:cxn>
                  <a:cxn ang="0">
                    <a:pos x="T8" y="T9"/>
                  </a:cxn>
                  <a:cxn ang="0">
                    <a:pos x="T10" y="T11"/>
                  </a:cxn>
                </a:cxnLst>
                <a:rect l="0" t="0" r="r" b="b"/>
                <a:pathLst>
                  <a:path w="58" h="127">
                    <a:moveTo>
                      <a:pt x="58" y="127"/>
                    </a:moveTo>
                    <a:lnTo>
                      <a:pt x="29" y="97"/>
                    </a:lnTo>
                    <a:lnTo>
                      <a:pt x="0" y="127"/>
                    </a:lnTo>
                    <a:lnTo>
                      <a:pt x="0" y="0"/>
                    </a:lnTo>
                    <a:lnTo>
                      <a:pt x="58" y="0"/>
                    </a:lnTo>
                    <a:lnTo>
                      <a:pt x="5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7681F20E-D739-4A7F-B188-EA36B2DCE1C0}"/>
              </a:ext>
              <a:ext uri="{C183D7F6-B498-43B3-948B-1728B52AA6E4}">
                <adec:decorative xmlns:adec="http://schemas.microsoft.com/office/drawing/2017/decorative" val="1"/>
              </a:ext>
            </a:extLst>
          </p:cNvPr>
          <p:cNvGrpSpPr>
            <a:grpSpLocks noChangeAspect="1"/>
          </p:cNvGrpSpPr>
          <p:nvPr/>
        </p:nvGrpSpPr>
        <p:grpSpPr>
          <a:xfrm>
            <a:off x="834031" y="176221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61876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645C-FC99-4B3A-B17F-9439112FD057}"/>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175736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4B">
            <a:extLst>
              <a:ext uri="{FF2B5EF4-FFF2-40B4-BE49-F238E27FC236}">
                <a16:creationId xmlns:a16="http://schemas.microsoft.com/office/drawing/2014/main" id="{AECE9DF9-E801-4A30-B7D6-2F9E3951184B}"/>
              </a:ext>
              <a:ext uri="{C183D7F6-B498-43B3-948B-1728B52AA6E4}">
                <adec:decorative xmlns:adec="http://schemas.microsoft.com/office/drawing/2017/decorative" val="1"/>
              </a:ext>
            </a:extLst>
          </p:cNvPr>
          <p:cNvGrpSpPr/>
          <p:nvPr/>
        </p:nvGrpSpPr>
        <p:grpSpPr bwMode="ltGray">
          <a:xfrm>
            <a:off x="4744624" y="5132327"/>
            <a:ext cx="5111496" cy="1725673"/>
            <a:chOff x="4744624" y="0"/>
            <a:chExt cx="5111496" cy="1725673"/>
          </a:xfrm>
        </p:grpSpPr>
        <p:pic>
          <p:nvPicPr>
            <p:cNvPr id="37" name="Picture 36" descr="A large machine in a room&#10;&#10;Description automatically generated">
              <a:extLst>
                <a:ext uri="{FF2B5EF4-FFF2-40B4-BE49-F238E27FC236}">
                  <a16:creationId xmlns:a16="http://schemas.microsoft.com/office/drawing/2014/main" id="{C0F46902-AD65-4D9A-BC69-BF4104A88F0F}"/>
                </a:ext>
              </a:extLst>
            </p:cNvPr>
            <p:cNvPicPr>
              <a:picLocks noChangeAspect="1"/>
            </p:cNvPicPr>
            <p:nvPr/>
          </p:nvPicPr>
          <p:blipFill rotWithShape="1">
            <a:blip r:embed="rId2" cstate="screen">
              <a:alphaModFix amt="0"/>
              <a:extLst>
                <a:ext uri="{28A0092B-C50C-407E-A947-70E740481C1C}">
                  <a14:useLocalDpi xmlns:a14="http://schemas.microsoft.com/office/drawing/2010/main"/>
                </a:ext>
              </a:extLst>
            </a:blip>
            <a:srcRect/>
            <a:stretch/>
          </p:blipFill>
          <p:spPr bwMode="ltGray">
            <a:xfrm>
              <a:off x="4746876" y="6601"/>
              <a:ext cx="5106987" cy="1719072"/>
            </a:xfrm>
            <a:prstGeom prst="rect">
              <a:avLst/>
            </a:prstGeom>
          </p:spPr>
        </p:pic>
        <p:sp>
          <p:nvSpPr>
            <p:cNvPr id="38" name="Title 2">
              <a:extLst>
                <a:ext uri="{FF2B5EF4-FFF2-40B4-BE49-F238E27FC236}">
                  <a16:creationId xmlns:a16="http://schemas.microsoft.com/office/drawing/2014/main" id="{DE97EE0C-EC23-4127-9428-194C177806DE}"/>
                </a:ext>
              </a:extLst>
            </p:cNvPr>
            <p:cNvSpPr txBox="1">
              <a:spLocks/>
            </p:cNvSpPr>
            <p:nvPr/>
          </p:nvSpPr>
          <p:spPr bwMode="ltGray">
            <a:xfrm>
              <a:off x="4744624" y="0"/>
              <a:ext cx="5111496" cy="1719072"/>
            </a:xfrm>
            <a:prstGeom prst="rect">
              <a:avLst/>
            </a:prstGeom>
            <a:gradFill>
              <a:gsLst>
                <a:gs pos="0">
                  <a:schemeClr val="bg1">
                    <a:alpha val="0"/>
                  </a:schemeClr>
                </a:gs>
                <a:gs pos="69900">
                  <a:srgbClr val="000000">
                    <a:alpha val="37000"/>
                  </a:srgbClr>
                </a:gs>
                <a:gs pos="100000">
                  <a:schemeClr val="bg1">
                    <a:alpha val="66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endParaRPr>
            </a:p>
          </p:txBody>
        </p:sp>
      </p:grpSp>
      <p:grpSp>
        <p:nvGrpSpPr>
          <p:cNvPr id="33" name="3B">
            <a:extLst>
              <a:ext uri="{FF2B5EF4-FFF2-40B4-BE49-F238E27FC236}">
                <a16:creationId xmlns:a16="http://schemas.microsoft.com/office/drawing/2014/main" id="{6E428332-19E9-47DE-9A4C-3101F4534ADA}"/>
              </a:ext>
              <a:ext uri="{C183D7F6-B498-43B3-948B-1728B52AA6E4}">
                <adec:decorative xmlns:adec="http://schemas.microsoft.com/office/drawing/2017/decorative" val="1"/>
              </a:ext>
            </a:extLst>
          </p:cNvPr>
          <p:cNvGrpSpPr/>
          <p:nvPr/>
        </p:nvGrpSpPr>
        <p:grpSpPr bwMode="ltGray">
          <a:xfrm>
            <a:off x="4744624" y="3424939"/>
            <a:ext cx="5111496" cy="1720590"/>
            <a:chOff x="4744624" y="1712470"/>
            <a:chExt cx="5111496" cy="1720590"/>
          </a:xfrm>
        </p:grpSpPr>
        <p:pic>
          <p:nvPicPr>
            <p:cNvPr id="34" name="Picture 33" descr="A picture containing object, flying, blue, water&#10;&#10;Description automatically generated">
              <a:extLst>
                <a:ext uri="{FF2B5EF4-FFF2-40B4-BE49-F238E27FC236}">
                  <a16:creationId xmlns:a16="http://schemas.microsoft.com/office/drawing/2014/main" id="{C5C5BF6B-3047-43B7-80F4-A5AA648954C7}"/>
                </a:ext>
              </a:extLst>
            </p:cNvPr>
            <p:cNvPicPr>
              <a:picLocks noChangeAspect="1"/>
            </p:cNvPicPr>
            <p:nvPr/>
          </p:nvPicPr>
          <p:blipFill rotWithShape="1">
            <a:blip r:embed="rId3" cstate="screen">
              <a:alphaModFix amt="0"/>
              <a:extLst>
                <a:ext uri="{28A0092B-C50C-407E-A947-70E740481C1C}">
                  <a14:useLocalDpi xmlns:a14="http://schemas.microsoft.com/office/drawing/2010/main"/>
                </a:ext>
              </a:extLst>
            </a:blip>
            <a:srcRect l="-44"/>
            <a:stretch/>
          </p:blipFill>
          <p:spPr bwMode="ltGray">
            <a:xfrm>
              <a:off x="4744624" y="1712470"/>
              <a:ext cx="5111496" cy="1720590"/>
            </a:xfrm>
            <a:prstGeom prst="rect">
              <a:avLst/>
            </a:prstGeom>
          </p:spPr>
        </p:pic>
        <p:sp>
          <p:nvSpPr>
            <p:cNvPr id="35" name="Rectangle 34">
              <a:extLst>
                <a:ext uri="{FF2B5EF4-FFF2-40B4-BE49-F238E27FC236}">
                  <a16:creationId xmlns:a16="http://schemas.microsoft.com/office/drawing/2014/main" id="{7BAE0722-FA8F-43D4-A1A9-0ADEAEC6525F}"/>
                </a:ext>
              </a:extLst>
            </p:cNvPr>
            <p:cNvSpPr/>
            <p:nvPr/>
          </p:nvSpPr>
          <p:spPr bwMode="ltGray">
            <a:xfrm>
              <a:off x="4744624" y="1712470"/>
              <a:ext cx="5111496" cy="1719072"/>
            </a:xfrm>
            <a:prstGeom prst="rect">
              <a:avLst/>
            </a:prstGeom>
            <a:gradFill>
              <a:gsLst>
                <a:gs pos="0">
                  <a:schemeClr val="bg1">
                    <a:alpha val="0"/>
                  </a:schemeClr>
                </a:gs>
                <a:gs pos="69900">
                  <a:srgbClr val="000000">
                    <a:alpha val="37000"/>
                  </a:srgbClr>
                </a:gs>
                <a:gs pos="100000">
                  <a:schemeClr val="bg1">
                    <a:alpha val="66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alpha val="0"/>
                    </a:srgbClr>
                  </a:solidFill>
                  <a:effectLst/>
                  <a:uLnTx/>
                  <a:uFillTx/>
                  <a:latin typeface="Segoe UI"/>
                  <a:ea typeface="+mn-ea"/>
                  <a:cs typeface="+mn-cs"/>
                </a:rPr>
                <a:t>Anomaly detection model</a:t>
              </a:r>
            </a:p>
          </p:txBody>
        </p:sp>
      </p:grpSp>
      <p:grpSp>
        <p:nvGrpSpPr>
          <p:cNvPr id="30" name="2B">
            <a:extLst>
              <a:ext uri="{FF2B5EF4-FFF2-40B4-BE49-F238E27FC236}">
                <a16:creationId xmlns:a16="http://schemas.microsoft.com/office/drawing/2014/main" id="{E083020C-EEFE-41C8-A8C4-DD7D16CC4F93}"/>
              </a:ext>
              <a:ext uri="{C183D7F6-B498-43B3-948B-1728B52AA6E4}">
                <adec:decorative xmlns:adec="http://schemas.microsoft.com/office/drawing/2017/decorative" val="1"/>
              </a:ext>
            </a:extLst>
          </p:cNvPr>
          <p:cNvGrpSpPr/>
          <p:nvPr/>
        </p:nvGrpSpPr>
        <p:grpSpPr bwMode="ltGray">
          <a:xfrm>
            <a:off x="4746879" y="1712469"/>
            <a:ext cx="5111496" cy="1720590"/>
            <a:chOff x="4744624" y="3424940"/>
            <a:chExt cx="5111496" cy="1720590"/>
          </a:xfrm>
        </p:grpSpPr>
        <p:pic>
          <p:nvPicPr>
            <p:cNvPr id="31" name="Picture 30" descr="A person standing in front of a crowd&#10;&#10;Description automatically generated">
              <a:extLst>
                <a:ext uri="{FF2B5EF4-FFF2-40B4-BE49-F238E27FC236}">
                  <a16:creationId xmlns:a16="http://schemas.microsoft.com/office/drawing/2014/main" id="{4FE4D97C-F75B-4999-AF0F-A5ECD6F34FE2}"/>
                </a:ext>
              </a:extLst>
            </p:cNvPr>
            <p:cNvPicPr>
              <a:picLocks noChangeAspect="1"/>
            </p:cNvPicPr>
            <p:nvPr/>
          </p:nvPicPr>
          <p:blipFill rotWithShape="1">
            <a:blip r:embed="rId4" cstate="screen">
              <a:alphaModFix amt="0"/>
              <a:extLst>
                <a:ext uri="{28A0092B-C50C-407E-A947-70E740481C1C}">
                  <a14:useLocalDpi xmlns:a14="http://schemas.microsoft.com/office/drawing/2010/main"/>
                </a:ext>
              </a:extLst>
            </a:blip>
            <a:srcRect/>
            <a:stretch/>
          </p:blipFill>
          <p:spPr bwMode="ltGray">
            <a:xfrm>
              <a:off x="4744624" y="3424940"/>
              <a:ext cx="5111496" cy="1720590"/>
            </a:xfrm>
            <a:prstGeom prst="rect">
              <a:avLst/>
            </a:prstGeom>
          </p:spPr>
        </p:pic>
        <p:sp>
          <p:nvSpPr>
            <p:cNvPr id="32" name="Title 2">
              <a:extLst>
                <a:ext uri="{FF2B5EF4-FFF2-40B4-BE49-F238E27FC236}">
                  <a16:creationId xmlns:a16="http://schemas.microsoft.com/office/drawing/2014/main" id="{B8BC590A-EC94-48F5-B3A6-5BC2DA48640D}"/>
                </a:ext>
              </a:extLst>
            </p:cNvPr>
            <p:cNvSpPr txBox="1">
              <a:spLocks/>
            </p:cNvSpPr>
            <p:nvPr/>
          </p:nvSpPr>
          <p:spPr bwMode="ltGray">
            <a:xfrm>
              <a:off x="4744624" y="3424940"/>
              <a:ext cx="5111496" cy="1719072"/>
            </a:xfrm>
            <a:prstGeom prst="rect">
              <a:avLst/>
            </a:prstGeom>
            <a:gradFill>
              <a:gsLst>
                <a:gs pos="0">
                  <a:schemeClr val="bg1">
                    <a:alpha val="15000"/>
                  </a:schemeClr>
                </a:gs>
                <a:gs pos="60000">
                  <a:srgbClr val="000000">
                    <a:alpha val="54000"/>
                  </a:srgbClr>
                </a:gs>
                <a:gs pos="100000">
                  <a:schemeClr val="bg1">
                    <a:alpha val="91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alpha val="2000"/>
                    </a:srgbClr>
                  </a:solidFill>
                  <a:effectLst/>
                  <a:uLnTx/>
                  <a:uFillTx/>
                  <a:latin typeface="Segoe UI"/>
                  <a:ea typeface="+mn-ea"/>
                  <a:cs typeface="+mn-cs"/>
                </a:rPr>
                <a:t>Proactive maintenance visit</a:t>
              </a:r>
            </a:p>
          </p:txBody>
        </p:sp>
      </p:grpSp>
      <p:grpSp>
        <p:nvGrpSpPr>
          <p:cNvPr id="24" name="1B">
            <a:extLst>
              <a:ext uri="{FF2B5EF4-FFF2-40B4-BE49-F238E27FC236}">
                <a16:creationId xmlns:a16="http://schemas.microsoft.com/office/drawing/2014/main" id="{AC20A007-0773-45BC-B4E2-B800407C2FC4}"/>
              </a:ext>
              <a:ext uri="{C183D7F6-B498-43B3-948B-1728B52AA6E4}">
                <adec:decorative xmlns:adec="http://schemas.microsoft.com/office/drawing/2017/decorative" val="1"/>
              </a:ext>
            </a:extLst>
          </p:cNvPr>
          <p:cNvGrpSpPr/>
          <p:nvPr/>
        </p:nvGrpSpPr>
        <p:grpSpPr bwMode="ltGray">
          <a:xfrm>
            <a:off x="4744624" y="0"/>
            <a:ext cx="5111496" cy="1720589"/>
            <a:chOff x="4744624" y="5137411"/>
            <a:chExt cx="5111496" cy="1720589"/>
          </a:xfrm>
        </p:grpSpPr>
        <p:pic>
          <p:nvPicPr>
            <p:cNvPr id="25" name="Picture 24" descr="A person sitting at a table&#10;&#10;Description automatically generated">
              <a:extLst>
                <a:ext uri="{FF2B5EF4-FFF2-40B4-BE49-F238E27FC236}">
                  <a16:creationId xmlns:a16="http://schemas.microsoft.com/office/drawing/2014/main" id="{073867DC-A0B1-4591-8F5E-27F47B2FC006}"/>
                </a:ext>
              </a:extLst>
            </p:cNvPr>
            <p:cNvPicPr>
              <a:picLocks noChangeAspect="1"/>
            </p:cNvPicPr>
            <p:nvPr/>
          </p:nvPicPr>
          <p:blipFill rotWithShape="1">
            <a:blip r:embed="rId5" cstate="screen">
              <a:alphaModFix amt="0"/>
              <a:extLst>
                <a:ext uri="{28A0092B-C50C-407E-A947-70E740481C1C}">
                  <a14:useLocalDpi xmlns:a14="http://schemas.microsoft.com/office/drawing/2010/main"/>
                </a:ext>
              </a:extLst>
            </a:blip>
            <a:srcRect/>
            <a:stretch/>
          </p:blipFill>
          <p:spPr bwMode="ltGray">
            <a:xfrm>
              <a:off x="4744624" y="5137411"/>
              <a:ext cx="5111496" cy="1720589"/>
            </a:xfrm>
            <a:prstGeom prst="rect">
              <a:avLst/>
            </a:prstGeom>
          </p:spPr>
        </p:pic>
        <p:sp>
          <p:nvSpPr>
            <p:cNvPr id="26" name="Title 2">
              <a:extLst>
                <a:ext uri="{FF2B5EF4-FFF2-40B4-BE49-F238E27FC236}">
                  <a16:creationId xmlns:a16="http://schemas.microsoft.com/office/drawing/2014/main" id="{3AB1ADFF-F18F-4BF2-94E8-D70E2F46C3C9}"/>
                </a:ext>
              </a:extLst>
            </p:cNvPr>
            <p:cNvSpPr txBox="1">
              <a:spLocks/>
            </p:cNvSpPr>
            <p:nvPr/>
          </p:nvSpPr>
          <p:spPr bwMode="ltGray">
            <a:xfrm>
              <a:off x="4744624" y="5137411"/>
              <a:ext cx="5111496" cy="1719072"/>
            </a:xfrm>
            <a:prstGeom prst="rect">
              <a:avLst/>
            </a:prstGeom>
            <a:gradFill>
              <a:gsLst>
                <a:gs pos="0">
                  <a:schemeClr val="bg1">
                    <a:alpha val="15000"/>
                  </a:schemeClr>
                </a:gs>
                <a:gs pos="60000">
                  <a:srgbClr val="000000">
                    <a:alpha val="25000"/>
                  </a:srgbClr>
                </a:gs>
                <a:gs pos="100000">
                  <a:schemeClr val="bg1">
                    <a:alpha val="6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alpha val="0"/>
                    </a:srgbClr>
                  </a:solidFill>
                  <a:effectLst/>
                  <a:uLnTx/>
                  <a:uFillTx/>
                  <a:latin typeface="Segoe UI"/>
                  <a:ea typeface="+mn-ea"/>
                  <a:cs typeface="+mn-cs"/>
                </a:rPr>
                <a:t>Customer never disrupted</a:t>
              </a:r>
            </a:p>
          </p:txBody>
        </p:sp>
      </p:grpSp>
      <p:sp>
        <p:nvSpPr>
          <p:cNvPr id="2" name="Reactive">
            <a:extLst>
              <a:ext uri="{FF2B5EF4-FFF2-40B4-BE49-F238E27FC236}">
                <a16:creationId xmlns:a16="http://schemas.microsoft.com/office/drawing/2014/main" id="{A3EC2AF2-96A2-44E0-939C-E2DC4E4F122C}"/>
              </a:ext>
            </a:extLst>
          </p:cNvPr>
          <p:cNvSpPr>
            <a:spLocks noGrp="1"/>
          </p:cNvSpPr>
          <p:nvPr>
            <p:ph type="title"/>
          </p:nvPr>
        </p:nvSpPr>
        <p:spPr>
          <a:xfrm>
            <a:off x="268080" y="3152001"/>
            <a:ext cx="11655840" cy="899665"/>
          </a:xfrm>
        </p:spPr>
        <p:txBody>
          <a:bodyPr/>
          <a:lstStyle/>
          <a:p>
            <a:r>
              <a:rPr lang="en-US" sz="3600"/>
              <a:t>Reactive</a:t>
            </a:r>
          </a:p>
        </p:txBody>
      </p:sp>
      <p:grpSp>
        <p:nvGrpSpPr>
          <p:cNvPr id="17" name="1">
            <a:extLst>
              <a:ext uri="{FF2B5EF4-FFF2-40B4-BE49-F238E27FC236}">
                <a16:creationId xmlns:a16="http://schemas.microsoft.com/office/drawing/2014/main" id="{FDDE9CB0-8307-4CEC-8209-2FB280DA0CCC}"/>
              </a:ext>
              <a:ext uri="{C183D7F6-B498-43B3-948B-1728B52AA6E4}">
                <adec:decorative xmlns:adec="http://schemas.microsoft.com/office/drawing/2017/decorative" val="1"/>
              </a:ext>
            </a:extLst>
          </p:cNvPr>
          <p:cNvGrpSpPr/>
          <p:nvPr/>
        </p:nvGrpSpPr>
        <p:grpSpPr bwMode="ltGray">
          <a:xfrm>
            <a:off x="4744624" y="0"/>
            <a:ext cx="5111496" cy="1719072"/>
            <a:chOff x="4751388" y="-6096"/>
            <a:chExt cx="5111496" cy="1719072"/>
          </a:xfrm>
        </p:grpSpPr>
        <p:pic>
          <p:nvPicPr>
            <p:cNvPr id="8" name="Picture 7" descr="A hand holding a cup&#10;&#10;Description automatically generated">
              <a:extLst>
                <a:ext uri="{FF2B5EF4-FFF2-40B4-BE49-F238E27FC236}">
                  <a16:creationId xmlns:a16="http://schemas.microsoft.com/office/drawing/2014/main" id="{F87ECA61-E7FD-482C-AFE8-00FEFC2A32A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ltGray">
            <a:xfrm>
              <a:off x="4751388" y="-6096"/>
              <a:ext cx="5106988" cy="1719072"/>
            </a:xfrm>
            <a:prstGeom prst="rect">
              <a:avLst/>
            </a:prstGeom>
          </p:spPr>
        </p:pic>
        <p:sp>
          <p:nvSpPr>
            <p:cNvPr id="13" name="Title 2">
              <a:extLst>
                <a:ext uri="{FF2B5EF4-FFF2-40B4-BE49-F238E27FC236}">
                  <a16:creationId xmlns:a16="http://schemas.microsoft.com/office/drawing/2014/main" id="{A007DE33-9973-43A0-A749-B63F4DD1A641}"/>
                </a:ext>
              </a:extLst>
            </p:cNvPr>
            <p:cNvSpPr txBox="1">
              <a:spLocks/>
            </p:cNvSpPr>
            <p:nvPr/>
          </p:nvSpPr>
          <p:spPr bwMode="ltGray">
            <a:xfrm>
              <a:off x="4751388" y="-6096"/>
              <a:ext cx="5111496" cy="1719072"/>
            </a:xfrm>
            <a:prstGeom prst="rect">
              <a:avLst/>
            </a:prstGeom>
            <a:gradFill>
              <a:gsLst>
                <a:gs pos="0">
                  <a:schemeClr val="bg1">
                    <a:alpha val="0"/>
                  </a:schemeClr>
                </a:gs>
                <a:gs pos="69900">
                  <a:srgbClr val="000000">
                    <a:alpha val="37000"/>
                  </a:srgbClr>
                </a:gs>
                <a:gs pos="100000">
                  <a:schemeClr val="bg1">
                    <a:alpha val="66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endParaRPr>
            </a:p>
          </p:txBody>
        </p:sp>
      </p:grpSp>
      <p:grpSp>
        <p:nvGrpSpPr>
          <p:cNvPr id="18" name="2" descr="Close up of hands on keyboard">
            <a:extLst>
              <a:ext uri="{FF2B5EF4-FFF2-40B4-BE49-F238E27FC236}">
                <a16:creationId xmlns:a16="http://schemas.microsoft.com/office/drawing/2014/main" id="{2FE4AFF3-3DEB-46A0-B322-104277594A93}"/>
              </a:ext>
            </a:extLst>
          </p:cNvPr>
          <p:cNvGrpSpPr/>
          <p:nvPr/>
        </p:nvGrpSpPr>
        <p:grpSpPr bwMode="ltGray">
          <a:xfrm>
            <a:off x="4746879" y="1712976"/>
            <a:ext cx="5111496" cy="1719072"/>
            <a:chOff x="3540252" y="1719072"/>
            <a:chExt cx="5111496" cy="1719072"/>
          </a:xfrm>
        </p:grpSpPr>
        <p:pic>
          <p:nvPicPr>
            <p:cNvPr id="9" name="Picture 8" descr="A computer sitting on top of a keyboard&#10;&#10;Description automatically generated">
              <a:extLst>
                <a:ext uri="{FF2B5EF4-FFF2-40B4-BE49-F238E27FC236}">
                  <a16:creationId xmlns:a16="http://schemas.microsoft.com/office/drawing/2014/main" id="{600469CD-9459-4D06-8016-9B26A924266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bwMode="ltGray">
            <a:xfrm>
              <a:off x="3542506" y="1719072"/>
              <a:ext cx="5106988" cy="1719072"/>
            </a:xfrm>
            <a:prstGeom prst="rect">
              <a:avLst/>
            </a:prstGeom>
          </p:spPr>
        </p:pic>
        <p:sp>
          <p:nvSpPr>
            <p:cNvPr id="14" name="Rectangle 13">
              <a:extLst>
                <a:ext uri="{FF2B5EF4-FFF2-40B4-BE49-F238E27FC236}">
                  <a16:creationId xmlns:a16="http://schemas.microsoft.com/office/drawing/2014/main" id="{E18BD3F8-9C4F-4A2A-9221-614977E3A6DC}"/>
                </a:ext>
              </a:extLst>
            </p:cNvPr>
            <p:cNvSpPr/>
            <p:nvPr/>
          </p:nvSpPr>
          <p:spPr bwMode="ltGray">
            <a:xfrm>
              <a:off x="3540252" y="1719072"/>
              <a:ext cx="5111496" cy="1719072"/>
            </a:xfrm>
            <a:prstGeom prst="rect">
              <a:avLst/>
            </a:prstGeom>
            <a:gradFill>
              <a:gsLst>
                <a:gs pos="0">
                  <a:schemeClr val="bg1">
                    <a:alpha val="0"/>
                  </a:schemeClr>
                </a:gs>
                <a:gs pos="69900">
                  <a:srgbClr val="000000">
                    <a:alpha val="37000"/>
                  </a:srgbClr>
                </a:gs>
                <a:gs pos="100000">
                  <a:schemeClr val="bg1">
                    <a:alpha val="66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endParaRPr>
            </a:p>
          </p:txBody>
        </p:sp>
      </p:grpSp>
      <p:grpSp>
        <p:nvGrpSpPr>
          <p:cNvPr id="19" name="3">
            <a:extLst>
              <a:ext uri="{FF2B5EF4-FFF2-40B4-BE49-F238E27FC236}">
                <a16:creationId xmlns:a16="http://schemas.microsoft.com/office/drawing/2014/main" id="{3427C9EC-E4BC-4A13-8580-E09F34A1F956}"/>
              </a:ext>
              <a:ext uri="{C183D7F6-B498-43B3-948B-1728B52AA6E4}">
                <adec:decorative xmlns:adec="http://schemas.microsoft.com/office/drawing/2017/decorative" val="1"/>
              </a:ext>
            </a:extLst>
          </p:cNvPr>
          <p:cNvGrpSpPr/>
          <p:nvPr/>
        </p:nvGrpSpPr>
        <p:grpSpPr bwMode="ltGray">
          <a:xfrm>
            <a:off x="4746879" y="3425952"/>
            <a:ext cx="5111496" cy="1719072"/>
            <a:chOff x="4751388" y="3455571"/>
            <a:chExt cx="5111496" cy="1719072"/>
          </a:xfrm>
        </p:grpSpPr>
        <p:pic>
          <p:nvPicPr>
            <p:cNvPr id="10" name="Picture 9" descr="A picture containing yellow, table, sitting, bicycle&#10;&#10;Description automatically generated">
              <a:extLst>
                <a:ext uri="{FF2B5EF4-FFF2-40B4-BE49-F238E27FC236}">
                  <a16:creationId xmlns:a16="http://schemas.microsoft.com/office/drawing/2014/main" id="{10E0C6AC-93D4-4ACC-9B67-47F4A5D924C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09"/>
            <a:stretch/>
          </p:blipFill>
          <p:spPr bwMode="ltGray">
            <a:xfrm>
              <a:off x="4753642" y="3455571"/>
              <a:ext cx="5106988" cy="1719072"/>
            </a:xfrm>
            <a:prstGeom prst="rect">
              <a:avLst/>
            </a:prstGeom>
            <a:gradFill>
              <a:gsLst>
                <a:gs pos="0">
                  <a:schemeClr val="bg1">
                    <a:alpha val="0"/>
                  </a:schemeClr>
                </a:gs>
                <a:gs pos="69900">
                  <a:srgbClr val="000000">
                    <a:alpha val="37000"/>
                  </a:srgbClr>
                </a:gs>
                <a:gs pos="100000">
                  <a:schemeClr val="bg1">
                    <a:alpha val="66000"/>
                  </a:schemeClr>
                </a:gs>
              </a:gsLst>
              <a:lin ang="5400000" scaled="0"/>
            </a:gradFill>
            <a:ln>
              <a:noFill/>
              <a:headEnd type="none" w="med" len="med"/>
              <a:tailEnd type="none" w="med" len="med"/>
            </a:ln>
            <a:effectLst/>
          </p:spPr>
        </p:pic>
        <p:sp>
          <p:nvSpPr>
            <p:cNvPr id="15" name="Title 2">
              <a:extLst>
                <a:ext uri="{FF2B5EF4-FFF2-40B4-BE49-F238E27FC236}">
                  <a16:creationId xmlns:a16="http://schemas.microsoft.com/office/drawing/2014/main" id="{790D9C8D-9D83-4AD4-9DFB-F278C1322B07}"/>
                </a:ext>
              </a:extLst>
            </p:cNvPr>
            <p:cNvSpPr txBox="1">
              <a:spLocks/>
            </p:cNvSpPr>
            <p:nvPr/>
          </p:nvSpPr>
          <p:spPr bwMode="ltGray">
            <a:xfrm>
              <a:off x="4751388" y="3455571"/>
              <a:ext cx="5111496" cy="1719072"/>
            </a:xfrm>
            <a:prstGeom prst="rect">
              <a:avLst/>
            </a:prstGeom>
            <a:gradFill>
              <a:gsLst>
                <a:gs pos="0">
                  <a:schemeClr val="bg1">
                    <a:alpha val="15000"/>
                  </a:schemeClr>
                </a:gs>
                <a:gs pos="60000">
                  <a:srgbClr val="000000">
                    <a:alpha val="54000"/>
                  </a:srgbClr>
                </a:gs>
                <a:gs pos="100000">
                  <a:schemeClr val="bg1">
                    <a:alpha val="91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endParaRPr>
            </a:p>
          </p:txBody>
        </p:sp>
      </p:grpSp>
      <p:grpSp>
        <p:nvGrpSpPr>
          <p:cNvPr id="20" name="4">
            <a:extLst>
              <a:ext uri="{FF2B5EF4-FFF2-40B4-BE49-F238E27FC236}">
                <a16:creationId xmlns:a16="http://schemas.microsoft.com/office/drawing/2014/main" id="{585241CD-2F8B-408F-A43B-BF64FFE26B85}"/>
              </a:ext>
              <a:ext uri="{C183D7F6-B498-43B3-948B-1728B52AA6E4}">
                <adec:decorative xmlns:adec="http://schemas.microsoft.com/office/drawing/2017/decorative" val="1"/>
              </a:ext>
            </a:extLst>
          </p:cNvPr>
          <p:cNvGrpSpPr/>
          <p:nvPr/>
        </p:nvGrpSpPr>
        <p:grpSpPr bwMode="ltGray">
          <a:xfrm>
            <a:off x="4746879" y="5138928"/>
            <a:ext cx="5111496" cy="1719072"/>
            <a:chOff x="4763812" y="5153568"/>
            <a:chExt cx="5111496" cy="1719072"/>
          </a:xfrm>
        </p:grpSpPr>
        <p:pic>
          <p:nvPicPr>
            <p:cNvPr id="11" name="Picture 10" descr="A person wearing a helmet&#10;&#10;Description automatically generated">
              <a:extLst>
                <a:ext uri="{FF2B5EF4-FFF2-40B4-BE49-F238E27FC236}">
                  <a16:creationId xmlns:a16="http://schemas.microsoft.com/office/drawing/2014/main" id="{74FDE1E4-8DDF-4A7B-AD5E-D30C5453D096}"/>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bwMode="ltGray">
            <a:xfrm>
              <a:off x="4766067" y="5153568"/>
              <a:ext cx="5106987" cy="1719072"/>
            </a:xfrm>
            <a:prstGeom prst="rect">
              <a:avLst/>
            </a:prstGeom>
          </p:spPr>
        </p:pic>
        <p:sp>
          <p:nvSpPr>
            <p:cNvPr id="16" name="Title 2">
              <a:extLst>
                <a:ext uri="{FF2B5EF4-FFF2-40B4-BE49-F238E27FC236}">
                  <a16:creationId xmlns:a16="http://schemas.microsoft.com/office/drawing/2014/main" id="{9603786B-08D1-49D5-9629-D89B5095A614}"/>
                </a:ext>
              </a:extLst>
            </p:cNvPr>
            <p:cNvSpPr txBox="1">
              <a:spLocks/>
            </p:cNvSpPr>
            <p:nvPr/>
          </p:nvSpPr>
          <p:spPr bwMode="ltGray">
            <a:xfrm>
              <a:off x="4763812" y="5153568"/>
              <a:ext cx="5111496" cy="1719072"/>
            </a:xfrm>
            <a:prstGeom prst="rect">
              <a:avLst/>
            </a:prstGeom>
            <a:gradFill>
              <a:gsLst>
                <a:gs pos="0">
                  <a:schemeClr val="bg1">
                    <a:alpha val="15000"/>
                  </a:schemeClr>
                </a:gs>
                <a:gs pos="60000">
                  <a:srgbClr val="000000">
                    <a:alpha val="25000"/>
                  </a:srgbClr>
                </a:gs>
                <a:gs pos="100000">
                  <a:schemeClr val="bg1">
                    <a:alpha val="6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endParaRPr>
            </a:p>
          </p:txBody>
        </p:sp>
      </p:grpSp>
      <p:sp>
        <p:nvSpPr>
          <p:cNvPr id="51" name="Text 4" descr="2 people in hard hats">
            <a:extLst>
              <a:ext uri="{FF2B5EF4-FFF2-40B4-BE49-F238E27FC236}">
                <a16:creationId xmlns:a16="http://schemas.microsoft.com/office/drawing/2014/main" id="{CE696A48-A94C-4651-9567-0EAFB417C5B1}"/>
              </a:ext>
            </a:extLst>
          </p:cNvPr>
          <p:cNvSpPr txBox="1">
            <a:spLocks/>
          </p:cNvSpPr>
          <p:nvPr/>
        </p:nvSpPr>
        <p:spPr bwMode="ltGray">
          <a:xfrm>
            <a:off x="4749134" y="5138928"/>
            <a:ext cx="5111496" cy="1719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rPr>
              <a:t>Customer disruption resolved</a:t>
            </a:r>
          </a:p>
        </p:txBody>
      </p:sp>
      <p:sp>
        <p:nvSpPr>
          <p:cNvPr id="50" name="Text3" descr="Tools">
            <a:extLst>
              <a:ext uri="{FF2B5EF4-FFF2-40B4-BE49-F238E27FC236}">
                <a16:creationId xmlns:a16="http://schemas.microsoft.com/office/drawing/2014/main" id="{173F8F0B-78DD-4266-BF4C-DE23E96CE483}"/>
              </a:ext>
            </a:extLst>
          </p:cNvPr>
          <p:cNvSpPr txBox="1">
            <a:spLocks/>
          </p:cNvSpPr>
          <p:nvPr/>
        </p:nvSpPr>
        <p:spPr bwMode="ltGray">
          <a:xfrm>
            <a:off x="4749134" y="3425952"/>
            <a:ext cx="5111496" cy="1719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rPr>
              <a:t>Emergency service visit</a:t>
            </a:r>
          </a:p>
        </p:txBody>
      </p:sp>
      <p:sp>
        <p:nvSpPr>
          <p:cNvPr id="49" name="Text2">
            <a:extLst>
              <a:ext uri="{FF2B5EF4-FFF2-40B4-BE49-F238E27FC236}">
                <a16:creationId xmlns:a16="http://schemas.microsoft.com/office/drawing/2014/main" id="{2DA87F78-C1AC-41A2-81A8-8DAB789FDF0E}"/>
              </a:ext>
            </a:extLst>
          </p:cNvPr>
          <p:cNvSpPr/>
          <p:nvPr/>
        </p:nvSpPr>
        <p:spPr bwMode="ltGray">
          <a:xfrm>
            <a:off x="4749134" y="1712976"/>
            <a:ext cx="5111496" cy="1719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rPr>
              <a:t>Service center operator logs issue</a:t>
            </a:r>
          </a:p>
        </p:txBody>
      </p:sp>
      <p:sp>
        <p:nvSpPr>
          <p:cNvPr id="48" name="Text 1" descr="Close up of hands on mobile device">
            <a:extLst>
              <a:ext uri="{FF2B5EF4-FFF2-40B4-BE49-F238E27FC236}">
                <a16:creationId xmlns:a16="http://schemas.microsoft.com/office/drawing/2014/main" id="{7A3718A6-7D6F-47B3-9CAF-C82ED155CD70}"/>
              </a:ext>
            </a:extLst>
          </p:cNvPr>
          <p:cNvSpPr txBox="1">
            <a:spLocks/>
          </p:cNvSpPr>
          <p:nvPr/>
        </p:nvSpPr>
        <p:spPr bwMode="ltGray">
          <a:xfrm>
            <a:off x="4746879" y="0"/>
            <a:ext cx="5111496" cy="1719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rPr>
              <a:t>Production line down</a:t>
            </a:r>
          </a:p>
        </p:txBody>
      </p:sp>
    </p:spTree>
    <p:extLst>
      <p:ext uri="{BB962C8B-B14F-4D97-AF65-F5344CB8AC3E}">
        <p14:creationId xmlns:p14="http://schemas.microsoft.com/office/powerpoint/2010/main" val="266274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EAA4F-8492-494B-BD6E-6B27AF033274}"/>
              </a:ext>
              <a:ext uri="{C183D7F6-B498-43B3-948B-1728B52AA6E4}">
                <adec:decorative xmlns:adec="http://schemas.microsoft.com/office/drawing/2017/decorative" val="1"/>
              </a:ext>
            </a:extLst>
          </p:cNvPr>
          <p:cNvSpPr/>
          <p:nvPr/>
        </p:nvSpPr>
        <p:spPr bwMode="auto">
          <a:xfrm>
            <a:off x="3053" y="1644166"/>
            <a:ext cx="12192000" cy="52392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388EAFB-BCA1-4C26-8FE0-CBC0F794E124}"/>
              </a:ext>
            </a:extLst>
          </p:cNvPr>
          <p:cNvSpPr>
            <a:spLocks noGrp="1"/>
          </p:cNvSpPr>
          <p:nvPr>
            <p:ph type="title"/>
          </p:nvPr>
        </p:nvSpPr>
        <p:spPr>
          <a:xfrm>
            <a:off x="588263" y="457200"/>
            <a:ext cx="11018520" cy="492443"/>
          </a:xfrm>
        </p:spPr>
        <p:txBody>
          <a:bodyPr/>
          <a:lstStyle/>
          <a:p>
            <a:r>
              <a:rPr lang="en-US">
                <a:cs typeface="Segoe UI Semibold" panose="020B0702040204020203" pitchFamily="34" charset="0"/>
              </a:rPr>
              <a:t>SQL Server 2022 continues to deliver unparalleled value </a:t>
            </a:r>
            <a:endParaRPr lang="en-US"/>
          </a:p>
        </p:txBody>
      </p:sp>
      <p:sp>
        <p:nvSpPr>
          <p:cNvPr id="15" name="TextBox 14">
            <a:extLst>
              <a:ext uri="{FF2B5EF4-FFF2-40B4-BE49-F238E27FC236}">
                <a16:creationId xmlns:a16="http://schemas.microsoft.com/office/drawing/2014/main" id="{14E7C967-C367-4295-A96B-C39858BA7800}"/>
              </a:ext>
            </a:extLst>
          </p:cNvPr>
          <p:cNvSpPr txBox="1"/>
          <p:nvPr/>
        </p:nvSpPr>
        <p:spPr>
          <a:xfrm>
            <a:off x="233129" y="1815871"/>
            <a:ext cx="1380390" cy="296914"/>
          </a:xfrm>
          <a:prstGeom prst="rect">
            <a:avLst/>
          </a:prstGeom>
          <a:noFill/>
        </p:spPr>
        <p:txBody>
          <a:bodyPr wrap="square" lIns="64546" tIns="40341" rIns="64546" bIns="40341" rtlCol="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2016 additions</a:t>
            </a:r>
          </a:p>
        </p:txBody>
      </p:sp>
      <p:sp>
        <p:nvSpPr>
          <p:cNvPr id="192" name="Rectangle 191">
            <a:extLst>
              <a:ext uri="{FF2B5EF4-FFF2-40B4-BE49-F238E27FC236}">
                <a16:creationId xmlns:a16="http://schemas.microsoft.com/office/drawing/2014/main" id="{124E97F6-9B70-4564-90E4-38A17E323929}"/>
              </a:ext>
            </a:extLst>
          </p:cNvPr>
          <p:cNvSpPr/>
          <p:nvPr/>
        </p:nvSpPr>
        <p:spPr bwMode="auto">
          <a:xfrm>
            <a:off x="205394" y="2145316"/>
            <a:ext cx="2376248" cy="34179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40341" rIns="80682" bIns="80682" numCol="1" spcCol="0" rtlCol="0" fromWordArt="0" anchor="b" anchorCtr="0" forceAA="0" compatLnSpc="1">
            <a:prstTxWarp prst="textNoShape">
              <a:avLst/>
            </a:prstTxWarp>
            <a:spAutoFit/>
          </a:bodyPr>
          <a:lstStyle/>
          <a:p>
            <a:pPr marL="151287" indent="-151287" defTabSz="899010" fontAlgn="t">
              <a:spcAft>
                <a:spcPts val="500"/>
              </a:spcAft>
              <a:buFont typeface="Arial" panose="020B0604020202020204" pitchFamily="34" charset="0"/>
              <a:buChar char="•"/>
              <a:defRPr/>
            </a:pPr>
            <a:r>
              <a:rPr lang="en-US" sz="1000" b="1">
                <a:solidFill>
                  <a:prstClr val="white"/>
                </a:solidFill>
                <a:latin typeface="Segoe UI"/>
                <a:cs typeface="Segoe UI Semilight" panose="020B0402040204020203" pitchFamily="34" charset="0"/>
              </a:rPr>
              <a:t>JSON Support</a:t>
            </a:r>
            <a:endParaRPr lang="en-AU" sz="1000" b="1">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b="1" err="1">
                <a:solidFill>
                  <a:prstClr val="white"/>
                </a:solidFill>
                <a:latin typeface="Segoe UI"/>
                <a:cs typeface="Segoe UI Semilight" panose="020B0402040204020203" pitchFamily="34" charset="0"/>
              </a:rPr>
              <a:t>PolyBase</a:t>
            </a:r>
            <a:endParaRPr lang="en-AU" sz="1000" b="1">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b="1">
                <a:solidFill>
                  <a:prstClr val="white"/>
                </a:solidFill>
                <a:latin typeface="Segoe UI"/>
                <a:cs typeface="Segoe UI Semilight" panose="020B0402040204020203" pitchFamily="34" charset="0"/>
              </a:rPr>
              <a:t>Basic High Availability</a:t>
            </a:r>
            <a:endParaRPr lang="en-AU" sz="1000" b="1">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b="1">
                <a:solidFill>
                  <a:prstClr val="white"/>
                </a:solidFill>
                <a:latin typeface="Segoe UI"/>
                <a:cs typeface="Segoe UI Semilight" panose="020B0402040204020203" pitchFamily="34" charset="0"/>
              </a:rPr>
              <a:t>Row Level Security</a:t>
            </a:r>
            <a:endParaRPr lang="en-AU" sz="1000" b="1">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a:solidFill>
                  <a:prstClr val="white"/>
                </a:solidFill>
                <a:latin typeface="Segoe UI"/>
                <a:cs typeface="Segoe UI Semilight" panose="020B0402040204020203" pitchFamily="34" charset="0"/>
              </a:rPr>
              <a:t>Enhanced Separation of Duties</a:t>
            </a:r>
            <a:endParaRPr lang="en-AU" sz="1000">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a:solidFill>
                  <a:prstClr val="white"/>
                </a:solidFill>
                <a:latin typeface="Segoe UI"/>
                <a:cs typeface="Segoe UI Semilight" panose="020B0402040204020203" pitchFamily="34" charset="0"/>
              </a:rPr>
              <a:t>Dynamic Data Masking</a:t>
            </a:r>
            <a:endParaRPr lang="en-AU" sz="1000">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a:solidFill>
                  <a:prstClr val="white"/>
                </a:solidFill>
                <a:latin typeface="Segoe UI"/>
                <a:cs typeface="Segoe UI Semilight" panose="020B0402040204020203" pitchFamily="34" charset="0"/>
              </a:rPr>
              <a:t>Single-threaded Microsoft R Server</a:t>
            </a:r>
            <a:endParaRPr lang="en-AU" sz="1000">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a:solidFill>
                  <a:prstClr val="white"/>
                </a:solidFill>
                <a:latin typeface="Segoe UI"/>
                <a:cs typeface="Segoe UI Semilight" panose="020B0402040204020203" pitchFamily="34" charset="0"/>
              </a:rPr>
              <a:t>Connectivity to R Open</a:t>
            </a:r>
            <a:endParaRPr lang="en-AU" sz="1000">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a:solidFill>
                  <a:prstClr val="white"/>
                </a:solidFill>
                <a:latin typeface="Segoe UI"/>
                <a:cs typeface="Segoe UI Semilight" panose="020B0402040204020203" pitchFamily="34" charset="0"/>
              </a:rPr>
              <a:t>Basic tabular (16GB memory per instance)</a:t>
            </a:r>
            <a:endParaRPr lang="en-AU" sz="1000">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a:solidFill>
                  <a:prstClr val="white"/>
                </a:solidFill>
                <a:latin typeface="Segoe UI"/>
                <a:cs typeface="Segoe UI Semilight" panose="020B0402040204020203" pitchFamily="34" charset="0"/>
              </a:rPr>
              <a:t>Modernized reports</a:t>
            </a:r>
            <a:endParaRPr lang="en-AU" sz="1000">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a:solidFill>
                  <a:prstClr val="white"/>
                </a:solidFill>
                <a:latin typeface="Segoe UI"/>
                <a:cs typeface="Segoe UI Semilight" panose="020B0402040204020203" pitchFamily="34" charset="0"/>
              </a:rPr>
              <a:t>Pin report to Power BI</a:t>
            </a:r>
            <a:endParaRPr lang="en-AU" sz="1000">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a:solidFill>
                  <a:prstClr val="white"/>
                </a:solidFill>
                <a:latin typeface="Segoe UI"/>
                <a:cs typeface="Segoe UI Semilight" panose="020B0402040204020203" pitchFamily="34" charset="0"/>
              </a:rPr>
              <a:t>Enhanced multi-dimensional models</a:t>
            </a:r>
            <a:endParaRPr lang="en-AU" sz="1000">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a:solidFill>
                  <a:prstClr val="white"/>
                </a:solidFill>
                <a:latin typeface="Segoe UI"/>
                <a:cs typeface="Segoe UI Semilight" panose="020B0402040204020203" pitchFamily="34" charset="0"/>
              </a:rPr>
              <a:t>Simplified Backup to Microsoft Azure</a:t>
            </a:r>
            <a:endParaRPr lang="en-AU" sz="1000">
              <a:solidFill>
                <a:prstClr val="white"/>
              </a:solidFill>
              <a:latin typeface="Segoe UI"/>
              <a:cs typeface="Segoe UI Semilight" panose="020B0402040204020203" pitchFamily="34" charset="0"/>
            </a:endParaRPr>
          </a:p>
          <a:p>
            <a:pPr marL="151287" indent="-151287" defTabSz="899010" fontAlgn="t">
              <a:spcAft>
                <a:spcPts val="500"/>
              </a:spcAft>
              <a:buFont typeface="Arial" panose="020B0604020202020204" pitchFamily="34" charset="0"/>
              <a:buChar char="•"/>
              <a:defRPr/>
            </a:pPr>
            <a:r>
              <a:rPr lang="en-US" sz="1000">
                <a:solidFill>
                  <a:prstClr val="white"/>
                </a:solidFill>
                <a:latin typeface="Segoe UI"/>
                <a:cs typeface="Segoe UI Semilight" panose="020B0402040204020203" pitchFamily="34" charset="0"/>
              </a:rPr>
              <a:t>Stretch Database</a:t>
            </a:r>
            <a:endParaRPr lang="en-AU" sz="1000">
              <a:solidFill>
                <a:prstClr val="white"/>
              </a:solidFill>
              <a:latin typeface="Segoe UI"/>
              <a:cs typeface="Segoe UI Semilight" panose="020B0402040204020203" pitchFamily="34" charset="0"/>
            </a:endParaRPr>
          </a:p>
        </p:txBody>
      </p:sp>
      <p:sp>
        <p:nvSpPr>
          <p:cNvPr id="16" name="TextBox 15">
            <a:extLst>
              <a:ext uri="{FF2B5EF4-FFF2-40B4-BE49-F238E27FC236}">
                <a16:creationId xmlns:a16="http://schemas.microsoft.com/office/drawing/2014/main" id="{7635DD67-698E-4769-9973-DD7F18CDFE86}"/>
              </a:ext>
            </a:extLst>
          </p:cNvPr>
          <p:cNvSpPr txBox="1"/>
          <p:nvPr/>
        </p:nvSpPr>
        <p:spPr>
          <a:xfrm>
            <a:off x="2979978" y="1798620"/>
            <a:ext cx="1617955" cy="296914"/>
          </a:xfrm>
          <a:prstGeom prst="rect">
            <a:avLst/>
          </a:prstGeom>
          <a:noFill/>
        </p:spPr>
        <p:txBody>
          <a:bodyPr wrap="square" lIns="64546" tIns="40341" rIns="64546" bIns="40341" rtlCol="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2017 additions</a:t>
            </a:r>
          </a:p>
        </p:txBody>
      </p:sp>
      <p:sp>
        <p:nvSpPr>
          <p:cNvPr id="77" name="Rectangle 76">
            <a:extLst>
              <a:ext uri="{FF2B5EF4-FFF2-40B4-BE49-F238E27FC236}">
                <a16:creationId xmlns:a16="http://schemas.microsoft.com/office/drawing/2014/main" id="{58A74DAD-1C27-4C79-B7E0-2C7D8DDA1E61}"/>
              </a:ext>
            </a:extLst>
          </p:cNvPr>
          <p:cNvSpPr/>
          <p:nvPr/>
        </p:nvSpPr>
        <p:spPr bwMode="auto">
          <a:xfrm>
            <a:off x="2844999" y="2106500"/>
            <a:ext cx="2249902" cy="33153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40341" rIns="80682" bIns="80682" numCol="1" spcCol="0" rtlCol="0" fromWordArt="0" anchor="b" anchorCtr="0" forceAA="0" compatLnSpc="1">
            <a:prstTxWarp prst="textNoShape">
              <a:avLst/>
            </a:prstTxWarp>
            <a:spAutoFit/>
          </a:bodyPr>
          <a:lstStyle/>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Support for Linux including Red Hat Enterprise Linux (RHEL), SUSE Linux Enterprise Server (SLES), and Ubuntu</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Support for Docker containers on Linux and Windows</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Python language support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Support for graph data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Automatic plan correction and adaptive query processing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Cross platform availability groups</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Power BI reporting both on-premises </a:t>
            </a:r>
            <a:b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and in the cloud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Access to Power BI Report Server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lang="en-US" sz="1000">
                <a:solidFill>
                  <a:prstClr val="white"/>
                </a:solidFill>
                <a:latin typeface="Segoe UI"/>
                <a:cs typeface="Segoe UI Semilight" panose="020B0402040204020203" pitchFamily="34" charset="0"/>
              </a:rPr>
              <a:t>Graph data support</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lang="en-US" sz="1000">
                <a:solidFill>
                  <a:prstClr val="white"/>
                </a:solidFill>
                <a:latin typeface="Segoe UI"/>
                <a:cs typeface="Segoe UI Semilight" panose="020B0402040204020203" pitchFamily="34" charset="0"/>
              </a:rPr>
              <a:t>O</a:t>
            </a:r>
            <a:r>
              <a:rPr kumimoji="0" lang="en-US" sz="1000" b="0" i="0" u="none" strike="noStrike" kern="1200" cap="none" spc="0" normalizeH="0" baseline="0" noProof="0" err="1">
                <a:ln>
                  <a:noFill/>
                </a:ln>
                <a:solidFill>
                  <a:prstClr val="white"/>
                </a:solidFill>
                <a:effectLst/>
                <a:uLnTx/>
                <a:uFillTx/>
                <a:latin typeface="Segoe UI"/>
                <a:ea typeface="+mn-ea"/>
                <a:cs typeface="Segoe UI Semilight" panose="020B0402040204020203" pitchFamily="34" charset="0"/>
              </a:rPr>
              <a:t>bject</a:t>
            </a: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-level security</a:t>
            </a:r>
            <a:endParaRPr lang="en-US" sz="1000">
              <a:solidFill>
                <a:prstClr val="white"/>
              </a:solidFill>
              <a:latin typeface="Segoe UI"/>
              <a:cs typeface="Segoe UI Semilight" panose="020B0402040204020203" pitchFamily="34" charset="0"/>
            </a:endParaRPr>
          </a:p>
        </p:txBody>
      </p:sp>
      <p:sp>
        <p:nvSpPr>
          <p:cNvPr id="11" name="TextBox 10">
            <a:extLst>
              <a:ext uri="{FF2B5EF4-FFF2-40B4-BE49-F238E27FC236}">
                <a16:creationId xmlns:a16="http://schemas.microsoft.com/office/drawing/2014/main" id="{F0A2D058-504D-4C43-9F4B-EF36EE64CB5A}"/>
              </a:ext>
            </a:extLst>
          </p:cNvPr>
          <p:cNvSpPr txBox="1"/>
          <p:nvPr/>
        </p:nvSpPr>
        <p:spPr>
          <a:xfrm>
            <a:off x="5763293" y="1809586"/>
            <a:ext cx="1727063" cy="296914"/>
          </a:xfrm>
          <a:prstGeom prst="rect">
            <a:avLst/>
          </a:prstGeom>
          <a:noFill/>
        </p:spPr>
        <p:txBody>
          <a:bodyPr wrap="square" lIns="64546" tIns="40341" rIns="64546" bIns="40341" rtlCol="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2019 additions</a:t>
            </a:r>
          </a:p>
        </p:txBody>
      </p:sp>
      <p:sp>
        <p:nvSpPr>
          <p:cNvPr id="78" name="Rectangle 77">
            <a:extLst>
              <a:ext uri="{FF2B5EF4-FFF2-40B4-BE49-F238E27FC236}">
                <a16:creationId xmlns:a16="http://schemas.microsoft.com/office/drawing/2014/main" id="{D23E6645-723D-4000-9EEE-17E44B3D1288}"/>
              </a:ext>
            </a:extLst>
          </p:cNvPr>
          <p:cNvSpPr/>
          <p:nvPr/>
        </p:nvSpPr>
        <p:spPr bwMode="auto">
          <a:xfrm>
            <a:off x="5763293" y="2145316"/>
            <a:ext cx="2876915" cy="35077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40341" rIns="80682" bIns="80682" numCol="1" spcCol="0" rtlCol="0" fromWordArt="0" anchor="b" anchorCtr="0" forceAA="0" compatLnSpc="1">
            <a:prstTxWarp prst="textNoShape">
              <a:avLst/>
            </a:prstTxWarp>
            <a:spAutoFit/>
          </a:bodyPr>
          <a:lstStyle/>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Big Data clusters with Apache Spark and HDFS</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Data virtualization to integrate external data sources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Azure Machine Learning and Spark ML</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Support for Kubernetes deployment</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Free supported Java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Native UTF-8 support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In-Memory Database: Persistent Memory support</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Accelerated database recovery</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Free DR to Azure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Always Encrypted with secure enclaves</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Data classification &amp; auditing</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Vulnerability assessment</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Notebook support for T-SQL, Python, R, and Scala in Azure Data Studio</a:t>
            </a:r>
          </a:p>
        </p:txBody>
      </p:sp>
      <p:sp>
        <p:nvSpPr>
          <p:cNvPr id="6" name="TextBox 5">
            <a:extLst>
              <a:ext uri="{FF2B5EF4-FFF2-40B4-BE49-F238E27FC236}">
                <a16:creationId xmlns:a16="http://schemas.microsoft.com/office/drawing/2014/main" id="{6BF3A3C3-CC52-4660-B192-E165C1CF4059}"/>
              </a:ext>
            </a:extLst>
          </p:cNvPr>
          <p:cNvSpPr txBox="1"/>
          <p:nvPr/>
        </p:nvSpPr>
        <p:spPr>
          <a:xfrm>
            <a:off x="9151943" y="1798620"/>
            <a:ext cx="1727063" cy="296914"/>
          </a:xfrm>
          <a:prstGeom prst="rect">
            <a:avLst/>
          </a:prstGeom>
          <a:noFill/>
        </p:spPr>
        <p:txBody>
          <a:bodyPr wrap="square" lIns="64546" tIns="40341" rIns="64546" bIns="40341" rtlCol="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2022 additions</a:t>
            </a:r>
          </a:p>
        </p:txBody>
      </p:sp>
      <p:sp>
        <p:nvSpPr>
          <p:cNvPr id="14" name="Rectangle 13">
            <a:extLst>
              <a:ext uri="{FF2B5EF4-FFF2-40B4-BE49-F238E27FC236}">
                <a16:creationId xmlns:a16="http://schemas.microsoft.com/office/drawing/2014/main" id="{09706C08-70BB-4A47-9572-058773F8A58F}"/>
              </a:ext>
            </a:extLst>
          </p:cNvPr>
          <p:cNvSpPr/>
          <p:nvPr/>
        </p:nvSpPr>
        <p:spPr bwMode="auto">
          <a:xfrm>
            <a:off x="9081956" y="2092805"/>
            <a:ext cx="2876915" cy="34179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40341" rIns="80682" bIns="80682" numCol="1" spcCol="0" rtlCol="0" fromWordArt="0" anchor="b" anchorCtr="0" forceAA="0" compatLnSpc="1">
            <a:prstTxWarp prst="textNoShape">
              <a:avLst/>
            </a:prstTxWarp>
            <a:spAutoFit/>
          </a:bodyPr>
          <a:lstStyle/>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Link feature in Azure SQL Managed Instance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Synapse link for SQL Server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Azure Purview policies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SQL Server Ledger</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Large memory and concurrency scalability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Multi-write replication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Data virtualization for any data lake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Object storage backup and restore</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Query Store on by default with replica support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Query Store hints</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Intelligent Query Processing NextGen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JSON data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Modern T-SQL surface area </a:t>
            </a:r>
          </a:p>
          <a:p>
            <a:pPr marL="151287" marR="0" lvl="0" indent="-151287" algn="l" defTabSz="899010" rtl="0" eaLnBrk="1" fontAlgn="t" latinLnBrk="0" hangingPunct="1">
              <a:lnSpc>
                <a:spcPct val="100000"/>
              </a:lnSpc>
              <a:spcBef>
                <a:spcPts val="0"/>
              </a:spcBef>
              <a:spcAft>
                <a:spcPts val="50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Segoe UI"/>
                <a:ea typeface="+mn-ea"/>
                <a:cs typeface="Segoe UI Semilight" panose="020B0402040204020203" pitchFamily="34" charset="0"/>
              </a:rPr>
              <a:t>Time series support</a:t>
            </a:r>
          </a:p>
        </p:txBody>
      </p:sp>
    </p:spTree>
    <p:extLst>
      <p:ext uri="{BB962C8B-B14F-4D97-AF65-F5344CB8AC3E}">
        <p14:creationId xmlns:p14="http://schemas.microsoft.com/office/powerpoint/2010/main" val="29008083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1CA2-1E25-4944-8045-099DCB1D31CB}"/>
              </a:ext>
            </a:extLst>
          </p:cNvPr>
          <p:cNvSpPr>
            <a:spLocks noGrp="1"/>
          </p:cNvSpPr>
          <p:nvPr>
            <p:ph type="title" idx="4294967295"/>
          </p:nvPr>
        </p:nvSpPr>
        <p:spPr>
          <a:xfrm>
            <a:off x="457634" y="-682832"/>
            <a:ext cx="11018520" cy="492443"/>
          </a:xfrm>
        </p:spPr>
        <p:txBody>
          <a:bodyPr/>
          <a:lstStyle/>
          <a:p>
            <a:r>
              <a:rPr lang="en-US"/>
              <a:t>Thank you</a:t>
            </a:r>
            <a:endParaRPr lang="en-AU"/>
          </a:p>
        </p:txBody>
      </p:sp>
    </p:spTree>
    <p:extLst>
      <p:ext uri="{BB962C8B-B14F-4D97-AF65-F5344CB8AC3E}">
        <p14:creationId xmlns:p14="http://schemas.microsoft.com/office/powerpoint/2010/main" val="144996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a:extLst>
              <a:ext uri="{FF2B5EF4-FFF2-40B4-BE49-F238E27FC236}">
                <a16:creationId xmlns:a16="http://schemas.microsoft.com/office/drawing/2014/main" id="{804FDFB8-CD19-4431-9948-DB3CBB4D945A}"/>
              </a:ext>
            </a:extLst>
          </p:cNvPr>
          <p:cNvSpPr txBox="1">
            <a:spLocks noGrp="1"/>
          </p:cNvSpPr>
          <p:nvPr>
            <p:ph type="title" idx="4294967295"/>
          </p:nvPr>
        </p:nvSpPr>
        <p:spPr>
          <a:xfrm>
            <a:off x="573806" y="438070"/>
            <a:ext cx="10358801"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Business continuity through Azure SQL Managed Instance</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Disaster recovery in the cloud with link feature in Azure SQL Managed Instance</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55" name="TextBox 54">
            <a:extLst>
              <a:ext uri="{FF2B5EF4-FFF2-40B4-BE49-F238E27FC236}">
                <a16:creationId xmlns:a16="http://schemas.microsoft.com/office/drawing/2014/main" id="{9FD9BF3C-90D4-45D9-8F5C-94771ED11B24}"/>
              </a:ext>
            </a:extLst>
          </p:cNvPr>
          <p:cNvSpPr txBox="1"/>
          <p:nvPr/>
        </p:nvSpPr>
        <p:spPr>
          <a:xfrm>
            <a:off x="586362" y="2019300"/>
            <a:ext cx="4785487" cy="212365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Deploy and configure easily with PaaS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Optionally use Azure SQL Managed Instance for read-scale out</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Built-in distributed availability group (DAG)</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Restore Azure SQL Managed Instance databases back to SQL Server</a:t>
            </a:r>
          </a:p>
        </p:txBody>
      </p:sp>
      <p:grpSp>
        <p:nvGrpSpPr>
          <p:cNvPr id="2" name="Group 1" descr="SQL Server connecting to Azure SQL MI">
            <a:extLst>
              <a:ext uri="{FF2B5EF4-FFF2-40B4-BE49-F238E27FC236}">
                <a16:creationId xmlns:a16="http://schemas.microsoft.com/office/drawing/2014/main" id="{0EEA9CE0-B581-4023-B4E1-3C10207D9F6A}"/>
              </a:ext>
            </a:extLst>
          </p:cNvPr>
          <p:cNvGrpSpPr/>
          <p:nvPr/>
        </p:nvGrpSpPr>
        <p:grpSpPr>
          <a:xfrm>
            <a:off x="5833938" y="2070522"/>
            <a:ext cx="5251448" cy="2575647"/>
            <a:chOff x="5833938" y="2070522"/>
            <a:chExt cx="5251448" cy="2575647"/>
          </a:xfrm>
        </p:grpSpPr>
        <p:sp>
          <p:nvSpPr>
            <p:cNvPr id="130" name="Oval 129">
              <a:extLst>
                <a:ext uri="{FF2B5EF4-FFF2-40B4-BE49-F238E27FC236}">
                  <a16:creationId xmlns:a16="http://schemas.microsoft.com/office/drawing/2014/main" id="{0745AD0E-BA04-4D47-9116-4AF2CAD0EF09}"/>
                </a:ext>
              </a:extLst>
            </p:cNvPr>
            <p:cNvSpPr/>
            <p:nvPr/>
          </p:nvSpPr>
          <p:spPr bwMode="auto">
            <a:xfrm>
              <a:off x="6427727" y="2070522"/>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69" name="Connector: Elbow 68">
              <a:extLst>
                <a:ext uri="{FF2B5EF4-FFF2-40B4-BE49-F238E27FC236}">
                  <a16:creationId xmlns:a16="http://schemas.microsoft.com/office/drawing/2014/main" id="{ED533E1F-00A5-4BF7-89A6-16C8A591BE89}"/>
                </a:ext>
              </a:extLst>
            </p:cNvPr>
            <p:cNvCxnSpPr>
              <a:cxnSpLocks/>
            </p:cNvCxnSpPr>
            <p:nvPr/>
          </p:nvCxnSpPr>
          <p:spPr>
            <a:xfrm rot="5400000" flipH="1" flipV="1">
              <a:off x="8378898" y="1224387"/>
              <a:ext cx="11324" cy="3361724"/>
            </a:xfrm>
            <a:prstGeom prst="bentConnector3">
              <a:avLst>
                <a:gd name="adj1" fmla="val 2363480"/>
              </a:avLst>
            </a:prstGeom>
            <a:ln w="19050">
              <a:solidFill>
                <a:schemeClr val="tx2"/>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D1896AE-DFE4-4769-A87B-162B9182F3FC}"/>
                </a:ext>
              </a:extLst>
            </p:cNvPr>
            <p:cNvSpPr txBox="1"/>
            <p:nvPr/>
          </p:nvSpPr>
          <p:spPr>
            <a:xfrm>
              <a:off x="6335280" y="2236475"/>
              <a:ext cx="4076180" cy="192099"/>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mn-cs"/>
                </a:rPr>
                <a:t>Continuously replicate data to and from the cloud</a:t>
              </a:r>
            </a:p>
          </p:txBody>
        </p:sp>
        <p:sp>
          <p:nvSpPr>
            <p:cNvPr id="71" name="Rectangle 70">
              <a:extLst>
                <a:ext uri="{FF2B5EF4-FFF2-40B4-BE49-F238E27FC236}">
                  <a16:creationId xmlns:a16="http://schemas.microsoft.com/office/drawing/2014/main" id="{2302A14D-F620-4953-A622-F501CE5F3FF2}"/>
                </a:ext>
              </a:extLst>
            </p:cNvPr>
            <p:cNvSpPr/>
            <p:nvPr/>
          </p:nvSpPr>
          <p:spPr bwMode="auto">
            <a:xfrm>
              <a:off x="7637254" y="2505342"/>
              <a:ext cx="1542492"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a:extLst>
                <a:ext uri="{FF2B5EF4-FFF2-40B4-BE49-F238E27FC236}">
                  <a16:creationId xmlns:a16="http://schemas.microsoft.com/office/drawing/2014/main" id="{D62C9179-03EE-4968-9E5B-0EB675AA0AEA}"/>
                </a:ext>
              </a:extLst>
            </p:cNvPr>
            <p:cNvGrpSpPr/>
            <p:nvPr/>
          </p:nvGrpSpPr>
          <p:grpSpPr>
            <a:xfrm>
              <a:off x="7762590" y="2537511"/>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Online failover</a:t>
                </a:r>
              </a:p>
            </p:txBody>
          </p:sp>
        </p:grpSp>
        <p:sp>
          <p:nvSpPr>
            <p:cNvPr id="77" name="Rectangle 76">
              <a:extLst>
                <a:ext uri="{FF2B5EF4-FFF2-40B4-BE49-F238E27FC236}">
                  <a16:creationId xmlns:a16="http://schemas.microsoft.com/office/drawing/2014/main" id="{D8DA9C10-920E-4387-80B0-01C5AF4CCE6D}"/>
                </a:ext>
              </a:extLst>
            </p:cNvPr>
            <p:cNvSpPr/>
            <p:nvPr/>
          </p:nvSpPr>
          <p:spPr bwMode="auto">
            <a:xfrm>
              <a:off x="5833938" y="3014578"/>
              <a:ext cx="1728195" cy="1631591"/>
            </a:xfrm>
            <a:prstGeom prst="rect">
              <a:avLst/>
            </a:prstGeom>
            <a:solidFill>
              <a:srgbClr val="FFFFFF"/>
            </a:solidFill>
            <a:ln w="19050" cap="flat" cmpd="sng" algn="ctr">
              <a:solidFill>
                <a:schemeClr val="accent1"/>
              </a:solid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TextBox 77">
              <a:extLst>
                <a:ext uri="{FF2B5EF4-FFF2-40B4-BE49-F238E27FC236}">
                  <a16:creationId xmlns:a16="http://schemas.microsoft.com/office/drawing/2014/main" id="{88202871-A157-478A-B59B-F853BEA678AD}"/>
                </a:ext>
              </a:extLst>
            </p:cNvPr>
            <p:cNvSpPr txBox="1"/>
            <p:nvPr/>
          </p:nvSpPr>
          <p:spPr>
            <a:xfrm>
              <a:off x="5999027" y="4133919"/>
              <a:ext cx="1398018" cy="32931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a:ln>
                    <a:noFill/>
                  </a:ln>
                  <a:solidFill>
                    <a:srgbClr val="0078D4"/>
                  </a:solidFill>
                  <a:effectLst/>
                  <a:uLnTx/>
                  <a:uFillTx/>
                  <a:latin typeface="Segoe UI Semibold"/>
                  <a:ea typeface="+mn-ea"/>
                  <a:cs typeface="+mn-cs"/>
                </a:rPr>
              </a:br>
              <a:r>
                <a:rPr kumimoji="0" lang="en-US" sz="1200" b="0" i="0" u="none" strike="noStrike" kern="1200" cap="none" spc="0" normalizeH="0" baseline="0" noProof="0">
                  <a:ln>
                    <a:noFill/>
                  </a:ln>
                  <a:solidFill>
                    <a:srgbClr val="0078D4"/>
                  </a:solidFill>
                  <a:effectLst/>
                  <a:uLnTx/>
                  <a:uFillTx/>
                  <a:latin typeface="Segoe UI Semibold"/>
                  <a:ea typeface="+mn-ea"/>
                  <a:cs typeface="+mn-cs"/>
                </a:rPr>
                <a:t>2022</a:t>
              </a:r>
            </a:p>
          </p:txBody>
        </p:sp>
        <p:sp>
          <p:nvSpPr>
            <p:cNvPr id="80" name="Rectangle 79">
              <a:extLst>
                <a:ext uri="{FF2B5EF4-FFF2-40B4-BE49-F238E27FC236}">
                  <a16:creationId xmlns:a16="http://schemas.microsoft.com/office/drawing/2014/main" id="{70851D4F-92F7-4101-93E4-586158C0BC20}"/>
                </a:ext>
              </a:extLst>
            </p:cNvPr>
            <p:cNvSpPr/>
            <p:nvPr/>
          </p:nvSpPr>
          <p:spPr bwMode="auto">
            <a:xfrm>
              <a:off x="9194331" y="3014578"/>
              <a:ext cx="1730857" cy="1631591"/>
            </a:xfrm>
            <a:prstGeom prst="rect">
              <a:avLst/>
            </a:prstGeom>
            <a:solidFill>
              <a:srgbClr val="FFFFFF"/>
            </a:solidFill>
            <a:ln w="19050" cap="flat" cmpd="sng" algn="ctr">
              <a:solidFill>
                <a:schemeClr val="accent1"/>
              </a:solid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TextBox 80">
              <a:extLst>
                <a:ext uri="{FF2B5EF4-FFF2-40B4-BE49-F238E27FC236}">
                  <a16:creationId xmlns:a16="http://schemas.microsoft.com/office/drawing/2014/main" id="{944DC33C-0C0A-497C-8F3A-90AC71B8765C}"/>
                </a:ext>
              </a:extLst>
            </p:cNvPr>
            <p:cNvSpPr txBox="1"/>
            <p:nvPr/>
          </p:nvSpPr>
          <p:spPr>
            <a:xfrm>
              <a:off x="9103450" y="4133919"/>
              <a:ext cx="1912621" cy="32931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SQL </a:t>
              </a:r>
              <a:br>
                <a:rPr kumimoji="0" lang="en-US" sz="1200" b="0" i="0" u="none" strike="noStrike" kern="1200" cap="none" spc="0" normalizeH="0" baseline="0" noProof="0">
                  <a:ln>
                    <a:noFill/>
                  </a:ln>
                  <a:solidFill>
                    <a:srgbClr val="0078D4"/>
                  </a:solidFill>
                  <a:effectLst/>
                  <a:uLnTx/>
                  <a:uFillTx/>
                  <a:latin typeface="Segoe UI Semibold"/>
                  <a:ea typeface="+mn-ea"/>
                  <a:cs typeface="+mn-cs"/>
                </a:rPr>
              </a:br>
              <a:r>
                <a:rPr kumimoji="0" lang="en-US" sz="1200" b="0" i="0" u="none" strike="noStrike" kern="1200" cap="none" spc="0" normalizeH="0" baseline="0" noProof="0">
                  <a:ln>
                    <a:noFill/>
                  </a:ln>
                  <a:solidFill>
                    <a:srgbClr val="0078D4"/>
                  </a:solidFill>
                  <a:effectLst/>
                  <a:uLnTx/>
                  <a:uFillTx/>
                  <a:latin typeface="Segoe UI Semibold"/>
                  <a:ea typeface="+mn-ea"/>
                  <a:cs typeface="+mn-cs"/>
                </a:rPr>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7874339" y="3679204"/>
              <a:ext cx="1020440" cy="164656"/>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0130" y="3503091"/>
              <a:ext cx="492985" cy="526120"/>
            </a:xfrm>
            <a:prstGeom prst="rect">
              <a:avLst/>
            </a:prstGeom>
          </p:spPr>
        </p:pic>
        <p:grpSp>
          <p:nvGrpSpPr>
            <p:cNvPr id="84" name="Group 83">
              <a:extLst>
                <a:ext uri="{FF2B5EF4-FFF2-40B4-BE49-F238E27FC236}">
                  <a16:creationId xmlns:a16="http://schemas.microsoft.com/office/drawing/2014/main" id="{ADB9E9AE-8604-45B9-B1A0-2FFFA988DDBA}"/>
                </a:ext>
              </a:extLst>
            </p:cNvPr>
            <p:cNvGrpSpPr/>
            <p:nvPr/>
          </p:nvGrpSpPr>
          <p:grpSpPr>
            <a:xfrm>
              <a:off x="10059760" y="3093219"/>
              <a:ext cx="1025626" cy="265889"/>
              <a:chOff x="10534936" y="4536807"/>
              <a:chExt cx="1150268" cy="298202"/>
            </a:xfrm>
          </p:grpSpPr>
          <p:sp>
            <p:nvSpPr>
              <p:cNvPr id="85" name="TextBox 84">
                <a:extLst>
                  <a:ext uri="{FF2B5EF4-FFF2-40B4-BE49-F238E27FC236}">
                    <a16:creationId xmlns:a16="http://schemas.microsoft.com/office/drawing/2014/main" id="{F5DF7E07-4E40-4ACB-8987-41A333F6EFD9}"/>
                  </a:ext>
                </a:extLst>
              </p:cNvPr>
              <p:cNvSpPr txBox="1"/>
              <p:nvPr/>
            </p:nvSpPr>
            <p:spPr>
              <a:xfrm>
                <a:off x="10917836" y="4588168"/>
                <a:ext cx="767368" cy="18466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Azure</a:t>
                </a:r>
              </a:p>
            </p:txBody>
          </p:sp>
          <p:pic>
            <p:nvPicPr>
              <p:cNvPr id="86" name="Picture 85" descr="Logo&#10;&#10;Description automatically generated">
                <a:extLst>
                  <a:ext uri="{FF2B5EF4-FFF2-40B4-BE49-F238E27FC236}">
                    <a16:creationId xmlns:a16="http://schemas.microsoft.com/office/drawing/2014/main" id="{0A4D897D-8182-483C-8A10-7CA9A04D595C}"/>
                  </a:ext>
                </a:extLst>
              </p:cNvPr>
              <p:cNvPicPr>
                <a:picLocks noChangeAspect="1"/>
              </p:cNvPicPr>
              <p:nvPr/>
            </p:nvPicPr>
            <p:blipFill rotWithShape="1">
              <a:blip r:embed="rId4">
                <a:extLst>
                  <a:ext uri="{28A0092B-C50C-407E-A947-70E740481C1C}">
                    <a14:useLocalDpi xmlns:a14="http://schemas.microsoft.com/office/drawing/2010/main" val="0"/>
                  </a:ext>
                </a:extLst>
              </a:blip>
              <a:srcRect l="11058" t="33074" r="57432" b="31602"/>
              <a:stretch/>
            </p:blipFill>
            <p:spPr>
              <a:xfrm>
                <a:off x="10534936" y="4536807"/>
                <a:ext cx="373867" cy="298202"/>
              </a:xfrm>
              <a:prstGeom prst="rect">
                <a:avLst/>
              </a:prstGeom>
            </p:spPr>
          </p:pic>
        </p:grpSp>
        <p:pic>
          <p:nvPicPr>
            <p:cNvPr id="56" name="Graphic 55">
              <a:extLst>
                <a:ext uri="{FF2B5EF4-FFF2-40B4-BE49-F238E27FC236}">
                  <a16:creationId xmlns:a16="http://schemas.microsoft.com/office/drawing/2014/main" id="{094416B3-4DDC-447D-9308-195000D03C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35677" y="3557370"/>
              <a:ext cx="524716" cy="524716"/>
            </a:xfrm>
            <a:prstGeom prst="rect">
              <a:avLst/>
            </a:prstGeom>
          </p:spPr>
        </p:pic>
      </p:grpSp>
    </p:spTree>
    <p:extLst>
      <p:ext uri="{BB962C8B-B14F-4D97-AF65-F5344CB8AC3E}">
        <p14:creationId xmlns:p14="http://schemas.microsoft.com/office/powerpoint/2010/main" val="35781527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a:extLst>
              <a:ext uri="{FF2B5EF4-FFF2-40B4-BE49-F238E27FC236}">
                <a16:creationId xmlns:a16="http://schemas.microsoft.com/office/drawing/2014/main" id="{804FDFB8-CD19-4431-9948-DB3CBB4D945A}"/>
              </a:ext>
            </a:extLst>
          </p:cNvPr>
          <p:cNvSpPr txBox="1">
            <a:spLocks noGrp="1"/>
          </p:cNvSpPr>
          <p:nvPr>
            <p:ph type="title" idx="4294967295"/>
          </p:nvPr>
        </p:nvSpPr>
        <p:spPr>
          <a:xfrm>
            <a:off x="573806" y="438070"/>
            <a:ext cx="10358801"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Synapse Link for SQL Server</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Seamless analytics over on-prem operational data</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55" name="TextBox 54">
            <a:extLst>
              <a:ext uri="{FF2B5EF4-FFF2-40B4-BE49-F238E27FC236}">
                <a16:creationId xmlns:a16="http://schemas.microsoft.com/office/drawing/2014/main" id="{9FD9BF3C-90D4-45D9-8F5C-94771ED11B24}"/>
              </a:ext>
            </a:extLst>
          </p:cNvPr>
          <p:cNvSpPr txBox="1"/>
          <p:nvPr/>
        </p:nvSpPr>
        <p:spPr>
          <a:xfrm>
            <a:off x="586363" y="2019300"/>
            <a:ext cx="4785486" cy="267765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Break the wall between operational and analytical stores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New change feed capability reduces impact on OLTP workloads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Near real-time latency between SQL Server and Synapse Analytics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Analyze all your data using both Spark and SQL runtimes in Synapse</a:t>
            </a:r>
          </a:p>
        </p:txBody>
      </p:sp>
      <p:grpSp>
        <p:nvGrpSpPr>
          <p:cNvPr id="2" name="Group 1" descr="Chart showing analytics over on-prem operational data">
            <a:extLst>
              <a:ext uri="{FF2B5EF4-FFF2-40B4-BE49-F238E27FC236}">
                <a16:creationId xmlns:a16="http://schemas.microsoft.com/office/drawing/2014/main" id="{337AFA1C-4171-61DB-47F2-446E5AE2E891}"/>
              </a:ext>
            </a:extLst>
          </p:cNvPr>
          <p:cNvGrpSpPr/>
          <p:nvPr/>
        </p:nvGrpSpPr>
        <p:grpSpPr>
          <a:xfrm>
            <a:off x="6236216" y="1858300"/>
            <a:ext cx="5124823" cy="2669317"/>
            <a:chOff x="6236216" y="1858300"/>
            <a:chExt cx="5124823" cy="2669317"/>
          </a:xfrm>
        </p:grpSpPr>
        <p:grpSp>
          <p:nvGrpSpPr>
            <p:cNvPr id="3" name="Group 2">
              <a:extLst>
                <a:ext uri="{FF2B5EF4-FFF2-40B4-BE49-F238E27FC236}">
                  <a16:creationId xmlns:a16="http://schemas.microsoft.com/office/drawing/2014/main" id="{6E10171B-9B10-EA9C-7AE5-4F89A5C4847B}"/>
                </a:ext>
              </a:extLst>
            </p:cNvPr>
            <p:cNvGrpSpPr/>
            <p:nvPr/>
          </p:nvGrpSpPr>
          <p:grpSpPr>
            <a:xfrm>
              <a:off x="7110762" y="4120190"/>
              <a:ext cx="443710" cy="244366"/>
              <a:chOff x="5860823" y="5125321"/>
              <a:chExt cx="625382" cy="344416"/>
            </a:xfrm>
          </p:grpSpPr>
          <p:sp>
            <p:nvSpPr>
              <p:cNvPr id="4" name="Freeform 6">
                <a:extLst>
                  <a:ext uri="{FF2B5EF4-FFF2-40B4-BE49-F238E27FC236}">
                    <a16:creationId xmlns:a16="http://schemas.microsoft.com/office/drawing/2014/main" id="{9EC449F4-9B10-2EA6-DD67-2A33DDCF837D}"/>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sp>
            <p:nvSpPr>
              <p:cNvPr id="5" name="Line 8">
                <a:extLst>
                  <a:ext uri="{FF2B5EF4-FFF2-40B4-BE49-F238E27FC236}">
                    <a16:creationId xmlns:a16="http://schemas.microsoft.com/office/drawing/2014/main" id="{A6AF94B6-28F2-3A23-5C8C-F66561FD2BE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36603D9B-F447-E52B-A301-8D39D0A84DBE}"/>
                </a:ext>
              </a:extLst>
            </p:cNvPr>
            <p:cNvGrpSpPr/>
            <p:nvPr/>
          </p:nvGrpSpPr>
          <p:grpSpPr>
            <a:xfrm>
              <a:off x="6937787" y="4198394"/>
              <a:ext cx="282421" cy="87958"/>
              <a:chOff x="5536922" y="5212440"/>
              <a:chExt cx="398054" cy="123970"/>
            </a:xfrm>
          </p:grpSpPr>
          <p:sp>
            <p:nvSpPr>
              <p:cNvPr id="7" name="Oval 5">
                <a:extLst>
                  <a:ext uri="{FF2B5EF4-FFF2-40B4-BE49-F238E27FC236}">
                    <a16:creationId xmlns:a16="http://schemas.microsoft.com/office/drawing/2014/main" id="{9DAE1B6A-CF46-AEFA-79A8-4EF0D38F7286}"/>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sp>
            <p:nvSpPr>
              <p:cNvPr id="8" name="Line 8">
                <a:extLst>
                  <a:ext uri="{FF2B5EF4-FFF2-40B4-BE49-F238E27FC236}">
                    <a16:creationId xmlns:a16="http://schemas.microsoft.com/office/drawing/2014/main" id="{A6AA7187-68CF-8E25-801B-5894C9FE69C6}"/>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8D19DB10-EBE0-15FE-1D5C-8EB30E79C241}"/>
                </a:ext>
              </a:extLst>
            </p:cNvPr>
            <p:cNvSpPr/>
            <p:nvPr/>
          </p:nvSpPr>
          <p:spPr bwMode="auto">
            <a:xfrm>
              <a:off x="6236216" y="430202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10" name="Rectangle 9">
              <a:extLst>
                <a:ext uri="{FF2B5EF4-FFF2-40B4-BE49-F238E27FC236}">
                  <a16:creationId xmlns:a16="http://schemas.microsoft.com/office/drawing/2014/main" id="{ECB917BF-E8F9-80D4-E596-4516052E5D26}"/>
                </a:ext>
              </a:extLst>
            </p:cNvPr>
            <p:cNvSpPr/>
            <p:nvPr/>
          </p:nvSpPr>
          <p:spPr bwMode="auto">
            <a:xfrm>
              <a:off x="7478641" y="185830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11" name="Graphic 10">
              <a:extLst>
                <a:ext uri="{FF2B5EF4-FFF2-40B4-BE49-F238E27FC236}">
                  <a16:creationId xmlns:a16="http://schemas.microsoft.com/office/drawing/2014/main" id="{17161C50-545F-4E15-E24A-612D3B767A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1883" y="3985606"/>
              <a:ext cx="319267" cy="319267"/>
            </a:xfrm>
            <a:prstGeom prst="rect">
              <a:avLst/>
            </a:prstGeom>
          </p:spPr>
        </p:pic>
        <p:pic>
          <p:nvPicPr>
            <p:cNvPr id="12" name="Graphic 11">
              <a:extLst>
                <a:ext uri="{FF2B5EF4-FFF2-40B4-BE49-F238E27FC236}">
                  <a16:creationId xmlns:a16="http://schemas.microsoft.com/office/drawing/2014/main" id="{D7D5D3CC-5E5A-3E1A-228C-FA55EA3A4D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1350" y="2002128"/>
              <a:ext cx="306229" cy="270689"/>
            </a:xfrm>
            <a:prstGeom prst="rect">
              <a:avLst/>
            </a:prstGeom>
          </p:spPr>
        </p:pic>
        <p:sp>
          <p:nvSpPr>
            <p:cNvPr id="13" name="Rectangle 12">
              <a:extLst>
                <a:ext uri="{FF2B5EF4-FFF2-40B4-BE49-F238E27FC236}">
                  <a16:creationId xmlns:a16="http://schemas.microsoft.com/office/drawing/2014/main" id="{D2FF9892-C993-A1B1-F0FB-277E133FCD82}"/>
                </a:ext>
              </a:extLst>
            </p:cNvPr>
            <p:cNvSpPr/>
            <p:nvPr/>
          </p:nvSpPr>
          <p:spPr bwMode="auto">
            <a:xfrm>
              <a:off x="7478643" y="250270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14" name="Rectangle 13">
              <a:extLst>
                <a:ext uri="{FF2B5EF4-FFF2-40B4-BE49-F238E27FC236}">
                  <a16:creationId xmlns:a16="http://schemas.microsoft.com/office/drawing/2014/main" id="{ED582046-A42F-5333-687C-D62196A43C48}"/>
                </a:ext>
              </a:extLst>
            </p:cNvPr>
            <p:cNvSpPr/>
            <p:nvPr/>
          </p:nvSpPr>
          <p:spPr bwMode="auto">
            <a:xfrm>
              <a:off x="9464408" y="249727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15" name="Rectangle 14">
              <a:extLst>
                <a:ext uri="{FF2B5EF4-FFF2-40B4-BE49-F238E27FC236}">
                  <a16:creationId xmlns:a16="http://schemas.microsoft.com/office/drawing/2014/main" id="{6A26A520-A5EA-9A35-8152-9E0D775126E6}"/>
                </a:ext>
              </a:extLst>
            </p:cNvPr>
            <p:cNvSpPr/>
            <p:nvPr/>
          </p:nvSpPr>
          <p:spPr bwMode="auto">
            <a:xfrm>
              <a:off x="7990139" y="333274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a:ln>
                    <a:noFill/>
                  </a:ln>
                  <a:solidFill>
                    <a:srgbClr val="1A1A1A"/>
                  </a:solidFill>
                  <a:effectLst/>
                  <a:uLnTx/>
                  <a:uFillTx/>
                  <a:latin typeface="Segoe UI Semibold"/>
                  <a:ea typeface="+mn-ea"/>
                  <a:cs typeface="+mn-cs"/>
                </a:rPr>
              </a:br>
              <a:r>
                <a:rPr kumimoji="0" lang="en-US" sz="992" b="0" i="0" u="none" strike="noStrike" kern="0" cap="none" spc="0" normalizeH="0" baseline="0" noProof="0">
                  <a:ln>
                    <a:noFill/>
                  </a:ln>
                  <a:solidFill>
                    <a:srgbClr val="1A1A1A"/>
                  </a:solidFill>
                  <a:effectLst/>
                  <a:uLnTx/>
                  <a:uFillTx/>
                  <a:latin typeface="Segoe UI Semibold"/>
                  <a:ea typeface="+mn-ea"/>
                  <a:cs typeface="+mn-cs"/>
                </a:rPr>
                <a:t>Analytics</a:t>
              </a:r>
            </a:p>
          </p:txBody>
        </p:sp>
        <p:pic>
          <p:nvPicPr>
            <p:cNvPr id="16" name="Picture 15" descr="A picture containing clock, drawing&#10;&#10;Description automatically generated">
              <a:extLst>
                <a:ext uri="{FF2B5EF4-FFF2-40B4-BE49-F238E27FC236}">
                  <a16:creationId xmlns:a16="http://schemas.microsoft.com/office/drawing/2014/main" id="{78366732-429A-D3D4-70B4-E10BA42EB407}"/>
                </a:ext>
              </a:extLst>
            </p:cNvPr>
            <p:cNvPicPr>
              <a:picLocks noChangeAspect="1"/>
            </p:cNvPicPr>
            <p:nvPr/>
          </p:nvPicPr>
          <p:blipFill>
            <a:blip r:embed="rId7"/>
            <a:stretch>
              <a:fillRect/>
            </a:stretch>
          </p:blipFill>
          <p:spPr>
            <a:xfrm>
              <a:off x="8157785" y="2663551"/>
              <a:ext cx="538341" cy="596658"/>
            </a:xfrm>
            <a:prstGeom prst="rect">
              <a:avLst/>
            </a:prstGeom>
          </p:spPr>
        </p:pic>
        <p:sp>
          <p:nvSpPr>
            <p:cNvPr id="17" name="TextBox 16">
              <a:extLst>
                <a:ext uri="{FF2B5EF4-FFF2-40B4-BE49-F238E27FC236}">
                  <a16:creationId xmlns:a16="http://schemas.microsoft.com/office/drawing/2014/main" id="{60F33AD1-B339-5308-6AFE-B2C1830AFC6B}"/>
                </a:ext>
              </a:extLst>
            </p:cNvPr>
            <p:cNvSpPr txBox="1"/>
            <p:nvPr/>
          </p:nvSpPr>
          <p:spPr>
            <a:xfrm>
              <a:off x="9966288" y="333274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a:ln>
                    <a:noFill/>
                  </a:ln>
                  <a:solidFill>
                    <a:srgbClr val="1A1A1A"/>
                  </a:solidFill>
                  <a:effectLst/>
                  <a:uLnTx/>
                  <a:uFillTx/>
                  <a:latin typeface="Segoe UI Semibold"/>
                  <a:ea typeface="+mn-ea"/>
                  <a:cs typeface="+mn-cs"/>
                </a:rPr>
              </a:br>
              <a:r>
                <a:rPr kumimoji="0" lang="en-US" sz="992" b="0" i="0" u="none" strike="noStrike" kern="1200" cap="none" spc="0" normalizeH="0" baseline="0" noProof="0">
                  <a:ln>
                    <a:noFill/>
                  </a:ln>
                  <a:solidFill>
                    <a:srgbClr val="1A1A1A"/>
                  </a:solidFill>
                  <a:effectLst/>
                  <a:uLnTx/>
                  <a:uFillTx/>
                  <a:latin typeface="Segoe UI Semibold"/>
                  <a:ea typeface="+mn-ea"/>
                  <a:cs typeface="+mn-cs"/>
                </a:rPr>
                <a:t>Learning</a:t>
              </a:r>
            </a:p>
          </p:txBody>
        </p:sp>
        <p:pic>
          <p:nvPicPr>
            <p:cNvPr id="18" name="Azure Machine Learning" descr="Azure Machine Learning">
              <a:extLst>
                <a:ext uri="{FF2B5EF4-FFF2-40B4-BE49-F238E27FC236}">
                  <a16:creationId xmlns:a16="http://schemas.microsoft.com/office/drawing/2014/main" id="{2DC4A4F6-5787-DBDD-29F9-FEA00F6C79C7}"/>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181466" y="2776692"/>
              <a:ext cx="462517" cy="462514"/>
            </a:xfrm>
            <a:prstGeom prst="rect">
              <a:avLst/>
            </a:prstGeom>
          </p:spPr>
        </p:pic>
        <p:sp>
          <p:nvSpPr>
            <p:cNvPr id="19" name="Rectangle 18">
              <a:extLst>
                <a:ext uri="{FF2B5EF4-FFF2-40B4-BE49-F238E27FC236}">
                  <a16:creationId xmlns:a16="http://schemas.microsoft.com/office/drawing/2014/main" id="{88576B1E-51CF-3AF2-5FFC-08A1FB557651}"/>
                </a:ext>
              </a:extLst>
            </p:cNvPr>
            <p:cNvSpPr/>
            <p:nvPr/>
          </p:nvSpPr>
          <p:spPr bwMode="auto">
            <a:xfrm>
              <a:off x="8978005" y="396320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20" name="Group 19">
              <a:extLst>
                <a:ext uri="{FF2B5EF4-FFF2-40B4-BE49-F238E27FC236}">
                  <a16:creationId xmlns:a16="http://schemas.microsoft.com/office/drawing/2014/main" id="{16F75C93-4D04-A317-E0D2-DC8B340C3803}"/>
                </a:ext>
              </a:extLst>
            </p:cNvPr>
            <p:cNvGrpSpPr/>
            <p:nvPr/>
          </p:nvGrpSpPr>
          <p:grpSpPr>
            <a:xfrm>
              <a:off x="9099019" y="4099923"/>
              <a:ext cx="1018310" cy="284907"/>
              <a:chOff x="9360171" y="5096751"/>
              <a:chExt cx="1435243" cy="401556"/>
            </a:xfrm>
          </p:grpSpPr>
          <p:pic>
            <p:nvPicPr>
              <p:cNvPr id="21" name="Graphic 20">
                <a:extLst>
                  <a:ext uri="{FF2B5EF4-FFF2-40B4-BE49-F238E27FC236}">
                    <a16:creationId xmlns:a16="http://schemas.microsoft.com/office/drawing/2014/main" id="{C93BC190-6BBF-9FD1-E1E8-4ED7DB1A9C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22" name="Rectangle 21">
                <a:extLst>
                  <a:ext uri="{FF2B5EF4-FFF2-40B4-BE49-F238E27FC236}">
                    <a16:creationId xmlns:a16="http://schemas.microsoft.com/office/drawing/2014/main" id="{1C26F8AA-0017-48A2-B79C-B168E9F37027}"/>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Lake Storage</a:t>
                </a:r>
              </a:p>
            </p:txBody>
          </p:sp>
        </p:grpSp>
        <p:sp>
          <p:nvSpPr>
            <p:cNvPr id="23" name="TextBox 22">
              <a:extLst>
                <a:ext uri="{FF2B5EF4-FFF2-40B4-BE49-F238E27FC236}">
                  <a16:creationId xmlns:a16="http://schemas.microsoft.com/office/drawing/2014/main" id="{AC8F2A20-A8CA-A5C7-AACD-6FE91673EEB7}"/>
                </a:ext>
              </a:extLst>
            </p:cNvPr>
            <p:cNvSpPr txBox="1"/>
            <p:nvPr/>
          </p:nvSpPr>
          <p:spPr>
            <a:xfrm>
              <a:off x="9362608" y="206868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a:ln>
                    <a:noFill/>
                  </a:ln>
                  <a:solidFill>
                    <a:srgbClr val="1A1A1A"/>
                  </a:solidFill>
                  <a:effectLst/>
                  <a:uLnTx/>
                  <a:uFillTx/>
                  <a:latin typeface="Segoe UI Semibold"/>
                  <a:ea typeface="+mn-ea"/>
                  <a:cs typeface="+mn-cs"/>
                </a:rPr>
                <a:t>Power BI</a:t>
              </a:r>
            </a:p>
          </p:txBody>
        </p:sp>
        <p:cxnSp>
          <p:nvCxnSpPr>
            <p:cNvPr id="24" name="Straight Arrow Connector 23">
              <a:extLst>
                <a:ext uri="{FF2B5EF4-FFF2-40B4-BE49-F238E27FC236}">
                  <a16:creationId xmlns:a16="http://schemas.microsoft.com/office/drawing/2014/main" id="{FEC44D88-077C-CF5F-0ECB-70A3F237BBC8}"/>
                </a:ext>
              </a:extLst>
            </p:cNvPr>
            <p:cNvCxnSpPr>
              <a:cxnSpLocks/>
            </p:cNvCxnSpPr>
            <p:nvPr/>
          </p:nvCxnSpPr>
          <p:spPr>
            <a:xfrm>
              <a:off x="9322524" y="331351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25" name="Straight Arrow Connector 24">
              <a:extLst>
                <a:ext uri="{FF2B5EF4-FFF2-40B4-BE49-F238E27FC236}">
                  <a16:creationId xmlns:a16="http://schemas.microsoft.com/office/drawing/2014/main" id="{D265EF3F-B49E-53E8-CB3E-1E9692255EF3}"/>
                </a:ext>
              </a:extLst>
            </p:cNvPr>
            <p:cNvCxnSpPr>
              <a:cxnSpLocks/>
            </p:cNvCxnSpPr>
            <p:nvPr/>
          </p:nvCxnSpPr>
          <p:spPr>
            <a:xfrm>
              <a:off x="9095454" y="304378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26" name="Straight Arrow Connector 25">
              <a:extLst>
                <a:ext uri="{FF2B5EF4-FFF2-40B4-BE49-F238E27FC236}">
                  <a16:creationId xmlns:a16="http://schemas.microsoft.com/office/drawing/2014/main" id="{D5DB3821-EB38-7013-CE80-EB84E7793E92}"/>
                </a:ext>
              </a:extLst>
            </p:cNvPr>
            <p:cNvCxnSpPr>
              <a:cxnSpLocks/>
            </p:cNvCxnSpPr>
            <p:nvPr/>
          </p:nvCxnSpPr>
          <p:spPr>
            <a:xfrm>
              <a:off x="9095454" y="318537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27" name="Rectangle 11">
              <a:extLst>
                <a:ext uri="{FF2B5EF4-FFF2-40B4-BE49-F238E27FC236}">
                  <a16:creationId xmlns:a16="http://schemas.microsoft.com/office/drawing/2014/main" id="{DF5CCFF6-992B-44C8-992A-8D4CA8FEB58E}"/>
                </a:ext>
              </a:extLst>
            </p:cNvPr>
            <p:cNvSpPr/>
            <p:nvPr/>
          </p:nvSpPr>
          <p:spPr bwMode="auto">
            <a:xfrm rot="5400000">
              <a:off x="6684733" y="314891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a:ln>
                  <a:noFill/>
                </a:ln>
                <a:solidFill>
                  <a:srgbClr val="1A1A1A"/>
                </a:solidFill>
                <a:effectLst/>
                <a:uLnTx/>
                <a:uFillTx/>
                <a:latin typeface="Segoe UI"/>
                <a:ea typeface="+mn-ea"/>
                <a:cs typeface="Segoe UI" pitchFamily="34" charset="0"/>
              </a:endParaRPr>
            </a:p>
          </p:txBody>
        </p:sp>
        <p:cxnSp>
          <p:nvCxnSpPr>
            <p:cNvPr id="28" name="Straight Connector 27">
              <a:extLst>
                <a:ext uri="{FF2B5EF4-FFF2-40B4-BE49-F238E27FC236}">
                  <a16:creationId xmlns:a16="http://schemas.microsoft.com/office/drawing/2014/main" id="{2600FEAB-4281-3BE6-3674-FB7539CA10F5}"/>
                </a:ext>
              </a:extLst>
            </p:cNvPr>
            <p:cNvCxnSpPr>
              <a:cxnSpLocks/>
            </p:cNvCxnSpPr>
            <p:nvPr/>
          </p:nvCxnSpPr>
          <p:spPr>
            <a:xfrm>
              <a:off x="7107997" y="3190797"/>
              <a:ext cx="600265" cy="0"/>
            </a:xfrm>
            <a:prstGeom prst="line">
              <a:avLst/>
            </a:prstGeom>
            <a:noFill/>
            <a:ln w="19050" cap="flat" cmpd="sng" algn="ctr">
              <a:solidFill>
                <a:srgbClr val="1A1A1A"/>
              </a:solidFill>
              <a:prstDash val="solid"/>
              <a:miter lim="800000"/>
              <a:tailEnd type="triangle"/>
            </a:ln>
            <a:effectLst/>
          </p:spPr>
        </p:cxnSp>
        <p:sp>
          <p:nvSpPr>
            <p:cNvPr id="29" name="Rectangle 28">
              <a:extLst>
                <a:ext uri="{FF2B5EF4-FFF2-40B4-BE49-F238E27FC236}">
                  <a16:creationId xmlns:a16="http://schemas.microsoft.com/office/drawing/2014/main" id="{0785D5F0-CBAB-1FFF-BBF3-2EC0373B5511}"/>
                </a:ext>
              </a:extLst>
            </p:cNvPr>
            <p:cNvSpPr/>
            <p:nvPr/>
          </p:nvSpPr>
          <p:spPr bwMode="auto">
            <a:xfrm>
              <a:off x="6411709" y="293175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SaaS data</a:t>
              </a:r>
            </a:p>
          </p:txBody>
        </p:sp>
        <p:grpSp>
          <p:nvGrpSpPr>
            <p:cNvPr id="30" name="Group 29">
              <a:extLst>
                <a:ext uri="{FF2B5EF4-FFF2-40B4-BE49-F238E27FC236}">
                  <a16:creationId xmlns:a16="http://schemas.microsoft.com/office/drawing/2014/main" id="{7FDE2D75-1995-D5F9-0942-B02B3ED2B336}"/>
                </a:ext>
              </a:extLst>
            </p:cNvPr>
            <p:cNvGrpSpPr/>
            <p:nvPr/>
          </p:nvGrpSpPr>
          <p:grpSpPr>
            <a:xfrm>
              <a:off x="6937791" y="4038602"/>
              <a:ext cx="616686" cy="399556"/>
              <a:chOff x="5617029" y="5010336"/>
              <a:chExt cx="869176" cy="563150"/>
            </a:xfrm>
          </p:grpSpPr>
          <p:sp>
            <p:nvSpPr>
              <p:cNvPr id="31" name="Line 8">
                <a:extLst>
                  <a:ext uri="{FF2B5EF4-FFF2-40B4-BE49-F238E27FC236}">
                    <a16:creationId xmlns:a16="http://schemas.microsoft.com/office/drawing/2014/main" id="{14FF79AE-0449-68C4-E19E-028B970042D6}"/>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a:ln>
                    <a:noFill/>
                  </a:ln>
                  <a:solidFill>
                    <a:srgbClr val="00000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7B17CF00-3B8B-C103-999F-71BEFD0F5227}"/>
                  </a:ext>
                </a:extLst>
              </p:cNvPr>
              <p:cNvGrpSpPr/>
              <p:nvPr/>
            </p:nvGrpSpPr>
            <p:grpSpPr>
              <a:xfrm>
                <a:off x="5760492" y="5010336"/>
                <a:ext cx="474845" cy="563150"/>
                <a:chOff x="5760492" y="5010336"/>
                <a:chExt cx="474845" cy="563150"/>
              </a:xfrm>
            </p:grpSpPr>
            <p:sp>
              <p:nvSpPr>
                <p:cNvPr id="33" name="Rectangle 32">
                  <a:extLst>
                    <a:ext uri="{FF2B5EF4-FFF2-40B4-BE49-F238E27FC236}">
                      <a16:creationId xmlns:a16="http://schemas.microsoft.com/office/drawing/2014/main" id="{6FD15508-6EBE-24A2-83AA-3862E539C899}"/>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4" name="Group 33">
                  <a:extLst>
                    <a:ext uri="{FF2B5EF4-FFF2-40B4-BE49-F238E27FC236}">
                      <a16:creationId xmlns:a16="http://schemas.microsoft.com/office/drawing/2014/main" id="{34A99CCB-B1C3-D439-60D4-1EBF1EF88596}"/>
                    </a:ext>
                  </a:extLst>
                </p:cNvPr>
                <p:cNvGrpSpPr/>
                <p:nvPr/>
              </p:nvGrpSpPr>
              <p:grpSpPr>
                <a:xfrm>
                  <a:off x="5801364" y="5010336"/>
                  <a:ext cx="390430" cy="554784"/>
                  <a:chOff x="5801364" y="5010336"/>
                  <a:chExt cx="390430" cy="554784"/>
                </a:xfrm>
              </p:grpSpPr>
              <p:pic>
                <p:nvPicPr>
                  <p:cNvPr id="35" name="Graphic 34" descr="Warning with solid fill">
                    <a:extLst>
                      <a:ext uri="{FF2B5EF4-FFF2-40B4-BE49-F238E27FC236}">
                        <a16:creationId xmlns:a16="http://schemas.microsoft.com/office/drawing/2014/main" id="{69A46BC0-D574-A202-86F8-7160F8F13D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36" name="Rectangle 35">
                    <a:extLst>
                      <a:ext uri="{FF2B5EF4-FFF2-40B4-BE49-F238E27FC236}">
                        <a16:creationId xmlns:a16="http://schemas.microsoft.com/office/drawing/2014/main" id="{5D7E7874-781B-5C73-8641-6147F1B78E1C}"/>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a:ln>
                          <a:noFill/>
                        </a:ln>
                        <a:solidFill>
                          <a:srgbClr val="1A1A1A"/>
                        </a:solidFill>
                        <a:effectLst/>
                        <a:uLnTx/>
                        <a:uFillTx/>
                        <a:latin typeface="Segoe UI"/>
                        <a:ea typeface="+mn-ea"/>
                        <a:cs typeface="Segoe UI" pitchFamily="34" charset="0"/>
                      </a:rPr>
                      <a:t>ETL</a:t>
                    </a:r>
                  </a:p>
                </p:txBody>
              </p:sp>
            </p:grpSp>
          </p:grpSp>
        </p:grpSp>
        <p:sp>
          <p:nvSpPr>
            <p:cNvPr id="37" name="Rectangle 36">
              <a:extLst>
                <a:ext uri="{FF2B5EF4-FFF2-40B4-BE49-F238E27FC236}">
                  <a16:creationId xmlns:a16="http://schemas.microsoft.com/office/drawing/2014/main" id="{0971E354-2A9E-F938-56D8-91713E9088D9}"/>
                </a:ext>
              </a:extLst>
            </p:cNvPr>
            <p:cNvSpPr/>
            <p:nvPr/>
          </p:nvSpPr>
          <p:spPr bwMode="auto">
            <a:xfrm>
              <a:off x="7485548" y="396320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EC51882F-556B-B6DF-E76F-5C292296DBED}"/>
                </a:ext>
              </a:extLst>
            </p:cNvPr>
            <p:cNvSpPr txBox="1"/>
            <p:nvPr/>
          </p:nvSpPr>
          <p:spPr>
            <a:xfrm>
              <a:off x="8089044" y="418341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pitchFamily="34" charset="0"/>
                </a:rPr>
                <a:t>SQL pools</a:t>
              </a:r>
            </a:p>
          </p:txBody>
        </p:sp>
        <p:pic>
          <p:nvPicPr>
            <p:cNvPr id="39" name="Graphic 38">
              <a:extLst>
                <a:ext uri="{FF2B5EF4-FFF2-40B4-BE49-F238E27FC236}">
                  <a16:creationId xmlns:a16="http://schemas.microsoft.com/office/drawing/2014/main" id="{BE05B388-FEDA-F2C4-3E6B-54DF1F06BC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73445" y="4072860"/>
              <a:ext cx="339028" cy="339026"/>
            </a:xfrm>
            <a:prstGeom prst="rect">
              <a:avLst/>
            </a:prstGeom>
          </p:spPr>
        </p:pic>
        <p:sp>
          <p:nvSpPr>
            <p:cNvPr id="40" name="Rectangle 39">
              <a:extLst>
                <a:ext uri="{FF2B5EF4-FFF2-40B4-BE49-F238E27FC236}">
                  <a16:creationId xmlns:a16="http://schemas.microsoft.com/office/drawing/2014/main" id="{10B46A7D-2005-6F8D-914E-E5C76711C239}"/>
                </a:ext>
              </a:extLst>
            </p:cNvPr>
            <p:cNvSpPr/>
            <p:nvPr/>
          </p:nvSpPr>
          <p:spPr bwMode="auto">
            <a:xfrm>
              <a:off x="7485548" y="396320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1" name="Rectangle 40">
              <a:extLst>
                <a:ext uri="{FF2B5EF4-FFF2-40B4-BE49-F238E27FC236}">
                  <a16:creationId xmlns:a16="http://schemas.microsoft.com/office/drawing/2014/main" id="{CF0BF5B6-2577-5664-005C-51707D2F4717}"/>
                </a:ext>
              </a:extLst>
            </p:cNvPr>
            <p:cNvSpPr/>
            <p:nvPr/>
          </p:nvSpPr>
          <p:spPr bwMode="auto">
            <a:xfrm>
              <a:off x="10337831" y="396927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42" name="Rectangle 41">
              <a:extLst>
                <a:ext uri="{FF2B5EF4-FFF2-40B4-BE49-F238E27FC236}">
                  <a16:creationId xmlns:a16="http://schemas.microsoft.com/office/drawing/2014/main" id="{1441127E-45F6-CAC9-08AB-67CD16AD490E}"/>
                </a:ext>
              </a:extLst>
            </p:cNvPr>
            <p:cNvSpPr/>
            <p:nvPr/>
          </p:nvSpPr>
          <p:spPr bwMode="auto">
            <a:xfrm>
              <a:off x="10913313" y="413611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43" name="Picture 4">
              <a:extLst>
                <a:ext uri="{FF2B5EF4-FFF2-40B4-BE49-F238E27FC236}">
                  <a16:creationId xmlns:a16="http://schemas.microsoft.com/office/drawing/2014/main" id="{140E51C4-106F-6809-0A39-67C62A932EC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52391" y="4148982"/>
              <a:ext cx="383184" cy="198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29294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a:extLst>
              <a:ext uri="{FF2B5EF4-FFF2-40B4-BE49-F238E27FC236}">
                <a16:creationId xmlns:a16="http://schemas.microsoft.com/office/drawing/2014/main" id="{804FDFB8-CD19-4431-9948-DB3CBB4D945A}"/>
              </a:ext>
            </a:extLst>
          </p:cNvPr>
          <p:cNvSpPr txBox="1">
            <a:spLocks noGrp="1"/>
          </p:cNvSpPr>
          <p:nvPr>
            <p:ph type="title" idx="4294967295"/>
          </p:nvPr>
        </p:nvSpPr>
        <p:spPr>
          <a:xfrm>
            <a:off x="573806" y="438070"/>
            <a:ext cx="9945035"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Purview integration</a:t>
            </a:r>
            <a:b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Visibility and governance over your entire data estate</a:t>
            </a:r>
          </a:p>
        </p:txBody>
      </p:sp>
      <p:sp>
        <p:nvSpPr>
          <p:cNvPr id="55" name="TextBox 54">
            <a:extLst>
              <a:ext uri="{FF2B5EF4-FFF2-40B4-BE49-F238E27FC236}">
                <a16:creationId xmlns:a16="http://schemas.microsoft.com/office/drawing/2014/main" id="{9FD9BF3C-90D4-45D9-8F5C-94771ED11B24}"/>
              </a:ext>
            </a:extLst>
          </p:cNvPr>
          <p:cNvSpPr txBox="1"/>
          <p:nvPr/>
        </p:nvSpPr>
        <p:spPr>
          <a:xfrm>
            <a:off x="588263" y="2019300"/>
            <a:ext cx="4201047" cy="224676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Automatically scan on-prem SQL Server to capture metadata </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Classify data using built-in and custom classifiers and Microsoft Information Protection sensitivity labels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Set up and control specific access rights to SQL Server</a:t>
            </a:r>
          </a:p>
        </p:txBody>
      </p:sp>
      <p:grpSp>
        <p:nvGrpSpPr>
          <p:cNvPr id="2" name="Group 1" descr="SQL Server connecting to Azure Purview">
            <a:extLst>
              <a:ext uri="{FF2B5EF4-FFF2-40B4-BE49-F238E27FC236}">
                <a16:creationId xmlns:a16="http://schemas.microsoft.com/office/drawing/2014/main" id="{2B27182C-91E1-45FE-B0F1-EF4216B77E5B}"/>
              </a:ext>
            </a:extLst>
          </p:cNvPr>
          <p:cNvGrpSpPr/>
          <p:nvPr/>
        </p:nvGrpSpPr>
        <p:grpSpPr>
          <a:xfrm>
            <a:off x="5242506" y="1839181"/>
            <a:ext cx="6067983" cy="3439401"/>
            <a:chOff x="5242506" y="1839181"/>
            <a:chExt cx="6067983" cy="3439401"/>
          </a:xfrm>
        </p:grpSpPr>
        <p:sp>
          <p:nvSpPr>
            <p:cNvPr id="128" name="Oval 127">
              <a:extLst>
                <a:ext uri="{FF2B5EF4-FFF2-40B4-BE49-F238E27FC236}">
                  <a16:creationId xmlns:a16="http://schemas.microsoft.com/office/drawing/2014/main" id="{559971CC-BC56-492F-8FB1-BE0E0EA39BB8}"/>
                </a:ext>
              </a:extLst>
            </p:cNvPr>
            <p:cNvSpPr/>
            <p:nvPr/>
          </p:nvSpPr>
          <p:spPr bwMode="auto">
            <a:xfrm>
              <a:off x="6130101" y="227400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Lst>
            </p:cNvPr>
            <p:cNvSpPr/>
            <p:nvPr/>
          </p:nvSpPr>
          <p:spPr bwMode="auto">
            <a:xfrm>
              <a:off x="6207186" y="3867138"/>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Lst>
            </p:cNvPr>
            <p:cNvSpPr/>
            <p:nvPr/>
          </p:nvSpPr>
          <p:spPr bwMode="auto">
            <a:xfrm>
              <a:off x="6207186" y="183918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1" name="Group 4">
              <a:extLst>
                <a:ext uri="{FF2B5EF4-FFF2-40B4-BE49-F238E27FC236}">
                  <a16:creationId xmlns:a16="http://schemas.microsoft.com/office/drawing/2014/main" id="{31592389-00BA-4806-B9AF-9994CF8D3CD8}"/>
                </a:ext>
              </a:extLst>
            </p:cNvPr>
            <p:cNvGrpSpPr>
              <a:grpSpLocks noChangeAspect="1"/>
            </p:cNvGrpSpPr>
            <p:nvPr/>
          </p:nvGrpSpPr>
          <p:grpSpPr bwMode="auto">
            <a:xfrm>
              <a:off x="6645929" y="2277940"/>
              <a:ext cx="533929" cy="533918"/>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6942106" y="3184538"/>
              <a:ext cx="786476" cy="526482"/>
            </a:xfrm>
            <a:prstGeom prst="rect">
              <a:avLst/>
            </a:prstGeom>
          </p:spPr>
        </p:pic>
        <p:sp>
          <p:nvSpPr>
            <p:cNvPr id="138" name="Oval 137">
              <a:extLst>
                <a:ext uri="{FF2B5EF4-FFF2-40B4-BE49-F238E27FC236}">
                  <a16:creationId xmlns:a16="http://schemas.microsoft.com/office/drawing/2014/main" id="{05030CC5-A547-4C86-8E88-5851FD8E6549}"/>
                </a:ext>
              </a:extLst>
            </p:cNvPr>
            <p:cNvSpPr/>
            <p:nvPr/>
          </p:nvSpPr>
          <p:spPr bwMode="auto">
            <a:xfrm>
              <a:off x="7909786" y="276984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8937912" y="336784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Data Map</a:t>
              </a:r>
            </a:p>
          </p:txBody>
        </p:sp>
        <p:pic>
          <p:nvPicPr>
            <p:cNvPr id="140" name="Graphic 139">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7774" y="305899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Lst>
            </p:cNvPr>
            <p:cNvCxnSpPr>
              <a:cxnSpLocks/>
            </p:cNvCxnSpPr>
            <p:nvPr/>
          </p:nvCxnSpPr>
          <p:spPr>
            <a:xfrm flipH="1">
              <a:off x="9889889" y="347556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242506" y="446513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Data Insights</a:t>
              </a: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242506" y="243718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Data Catalog</a:t>
              </a:r>
            </a:p>
          </p:txBody>
        </p:sp>
        <p:grpSp>
          <p:nvGrpSpPr>
            <p:cNvPr id="144" name="Group 162">
              <a:extLst>
                <a:ext uri="{FF2B5EF4-FFF2-40B4-BE49-F238E27FC236}">
                  <a16:creationId xmlns:a16="http://schemas.microsoft.com/office/drawing/2014/main" id="{A3283754-C896-46E1-931F-F2C4C0781E48}"/>
                </a:ext>
              </a:extLst>
            </p:cNvPr>
            <p:cNvGrpSpPr>
              <a:grpSpLocks noChangeAspect="1"/>
            </p:cNvGrpSpPr>
            <p:nvPr/>
          </p:nvGrpSpPr>
          <p:grpSpPr bwMode="auto">
            <a:xfrm>
              <a:off x="8203252" y="3247894"/>
              <a:ext cx="607124" cy="455344"/>
              <a:chOff x="1614" y="2822"/>
              <a:chExt cx="312" cy="234"/>
            </a:xfrm>
          </p:grpSpPr>
          <p:sp>
            <p:nvSpPr>
              <p:cNvPr id="145" name="Freeform 163">
                <a:extLst>
                  <a:ext uri="{FF2B5EF4-FFF2-40B4-BE49-F238E27FC236}">
                    <a16:creationId xmlns:a16="http://schemas.microsoft.com/office/drawing/2014/main" id="{5EF92C54-BB17-4173-9063-CCC0235ED370}"/>
                  </a:ext>
                </a:extLst>
              </p:cNvPr>
              <p:cNvSpPr>
                <a:spLocks/>
              </p:cNvSpPr>
              <p:nvPr/>
            </p:nvSpPr>
            <p:spPr bwMode="auto">
              <a:xfrm>
                <a:off x="1614"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6" name="Rectangle 164">
                <a:extLst>
                  <a:ext uri="{FF2B5EF4-FFF2-40B4-BE49-F238E27FC236}">
                    <a16:creationId xmlns:a16="http://schemas.microsoft.com/office/drawing/2014/main" id="{0B1F7593-0312-4215-B03E-95BFD4EC259C}"/>
                  </a:ext>
                </a:extLst>
              </p:cNvPr>
              <p:cNvSpPr>
                <a:spLocks noChangeArrowheads="1"/>
              </p:cNvSpPr>
              <p:nvPr/>
            </p:nvSpPr>
            <p:spPr bwMode="auto">
              <a:xfrm>
                <a:off x="1633" y="2842"/>
                <a:ext cx="274"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7" name="Freeform 165">
                <a:extLst>
                  <a:ext uri="{FF2B5EF4-FFF2-40B4-BE49-F238E27FC236}">
                    <a16:creationId xmlns:a16="http://schemas.microsoft.com/office/drawing/2014/main" id="{9ED4CEF6-1825-43FC-9D6F-C173A249A30A}"/>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8" name="Oval 166">
                <a:extLst>
                  <a:ext uri="{FF2B5EF4-FFF2-40B4-BE49-F238E27FC236}">
                    <a16:creationId xmlns:a16="http://schemas.microsoft.com/office/drawing/2014/main" id="{A502FAAB-529C-478F-A52B-CA74A203E469}"/>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9" name="Oval 167">
                <a:extLst>
                  <a:ext uri="{FF2B5EF4-FFF2-40B4-BE49-F238E27FC236}">
                    <a16:creationId xmlns:a16="http://schemas.microsoft.com/office/drawing/2014/main" id="{4E6889AA-BFC6-497E-BCAE-36B6EB02F94D}"/>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0" name="Oval 168">
                <a:extLst>
                  <a:ext uri="{FF2B5EF4-FFF2-40B4-BE49-F238E27FC236}">
                    <a16:creationId xmlns:a16="http://schemas.microsoft.com/office/drawing/2014/main" id="{16B90FEC-0E9F-49DD-B529-7B222D20A04D}"/>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1" name="Oval 169">
                <a:extLst>
                  <a:ext uri="{FF2B5EF4-FFF2-40B4-BE49-F238E27FC236}">
                    <a16:creationId xmlns:a16="http://schemas.microsoft.com/office/drawing/2014/main" id="{3D9CF10D-AC35-4B8A-9785-D285A4459741}"/>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2" name="Freeform 170">
                <a:extLst>
                  <a:ext uri="{FF2B5EF4-FFF2-40B4-BE49-F238E27FC236}">
                    <a16:creationId xmlns:a16="http://schemas.microsoft.com/office/drawing/2014/main" id="{79029363-33B2-4920-BA00-18D40942DD9E}"/>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53" name="Group 99">
              <a:extLst>
                <a:ext uri="{FF2B5EF4-FFF2-40B4-BE49-F238E27FC236}">
                  <a16:creationId xmlns:a16="http://schemas.microsoft.com/office/drawing/2014/main" id="{CB5866A4-9580-4CA3-94CF-7B0DE7F98D89}"/>
                </a:ext>
              </a:extLst>
            </p:cNvPr>
            <p:cNvGrpSpPr>
              <a:grpSpLocks noChangeAspect="1"/>
            </p:cNvGrpSpPr>
            <p:nvPr/>
          </p:nvGrpSpPr>
          <p:grpSpPr bwMode="auto">
            <a:xfrm>
              <a:off x="6672409" y="4297005"/>
              <a:ext cx="481000" cy="551724"/>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3470146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angle 220">
            <a:extLst>
              <a:ext uri="{FF2B5EF4-FFF2-40B4-BE49-F238E27FC236}">
                <a16:creationId xmlns:a16="http://schemas.microsoft.com/office/drawing/2014/main" id="{13532386-48D4-4BEC-A5C6-41FD9527EF1D}"/>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1128E780-65CB-46A8-887E-5D88F8A802B6}"/>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7369099D-3EB2-4D20-8AB4-17D739B9897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224" name="storage" descr="storage">
              <a:extLst>
                <a:ext uri="{FF2B5EF4-FFF2-40B4-BE49-F238E27FC236}">
                  <a16:creationId xmlns:a16="http://schemas.microsoft.com/office/drawing/2014/main" id="{C0C21A34-263E-4A55-9485-257A9B97EC09}"/>
                </a:ext>
              </a:extLst>
            </p:cNvPr>
            <p:cNvGrpSpPr/>
            <p:nvPr/>
          </p:nvGrpSpPr>
          <p:grpSpPr>
            <a:xfrm>
              <a:off x="5265942" y="5136925"/>
              <a:ext cx="443978" cy="482950"/>
              <a:chOff x="4501240" y="2176494"/>
              <a:chExt cx="344605" cy="374856"/>
            </a:xfrm>
          </p:grpSpPr>
          <p:sp>
            <p:nvSpPr>
              <p:cNvPr id="226" name="Freeform 5">
                <a:extLst>
                  <a:ext uri="{FF2B5EF4-FFF2-40B4-BE49-F238E27FC236}">
                    <a16:creationId xmlns:a16="http://schemas.microsoft.com/office/drawing/2014/main" id="{007E8F70-69B5-4E41-A693-1C7365EC7755}"/>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6">
                <a:extLst>
                  <a:ext uri="{FF2B5EF4-FFF2-40B4-BE49-F238E27FC236}">
                    <a16:creationId xmlns:a16="http://schemas.microsoft.com/office/drawing/2014/main" id="{98A9C532-6C18-4190-AF1F-EFAF9289EED0}"/>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7">
                <a:extLst>
                  <a:ext uri="{FF2B5EF4-FFF2-40B4-BE49-F238E27FC236}">
                    <a16:creationId xmlns:a16="http://schemas.microsoft.com/office/drawing/2014/main" id="{E5459970-2599-4AE0-89BD-8640865D5BF9}"/>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8">
                <a:extLst>
                  <a:ext uri="{FF2B5EF4-FFF2-40B4-BE49-F238E27FC236}">
                    <a16:creationId xmlns:a16="http://schemas.microsoft.com/office/drawing/2014/main" id="{4EC8897E-CD06-4B79-9484-1E7879F2A3D8}"/>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5" name="Rectangle 224">
              <a:extLst>
                <a:ext uri="{FF2B5EF4-FFF2-40B4-BE49-F238E27FC236}">
                  <a16:creationId xmlns:a16="http://schemas.microsoft.com/office/drawing/2014/main" id="{0F190238-6D10-4696-A103-AF0B71C0C0E1}"/>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Trusted storage</a:t>
              </a:r>
            </a:p>
          </p:txBody>
        </p:sp>
      </p:grpSp>
      <p:sp>
        <p:nvSpPr>
          <p:cNvPr id="230" name="Rectangle 229">
            <a:extLst>
              <a:ext uri="{FF2B5EF4-FFF2-40B4-BE49-F238E27FC236}">
                <a16:creationId xmlns:a16="http://schemas.microsoft.com/office/drawing/2014/main" id="{61566594-DCAF-4F40-8252-DFF2F74A9C32}"/>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a:solidFill>
              <a:srgbClr val="32BEDD"/>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231" name="Graphic 230">
            <a:extLst>
              <a:ext uri="{FF2B5EF4-FFF2-40B4-BE49-F238E27FC236}">
                <a16:creationId xmlns:a16="http://schemas.microsoft.com/office/drawing/2014/main" id="{A69743FB-5CDC-4259-B171-BD36B1E2749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232" name="Rectangle 231">
            <a:extLst>
              <a:ext uri="{FF2B5EF4-FFF2-40B4-BE49-F238E27FC236}">
                <a16:creationId xmlns:a16="http://schemas.microsoft.com/office/drawing/2014/main" id="{FA7D8934-D784-4F1B-AC88-96B1C3701B0B}"/>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233" name="Straight Arrow Connector 232">
            <a:extLst>
              <a:ext uri="{FF2B5EF4-FFF2-40B4-BE49-F238E27FC236}">
                <a16:creationId xmlns:a16="http://schemas.microsoft.com/office/drawing/2014/main" id="{552FAFFF-18E6-437F-B82E-EC66C73CF614}"/>
              </a:ext>
              <a:ext uri="{C183D7F6-B498-43B3-948B-1728B52AA6E4}">
                <adec:decorative xmlns:adec="http://schemas.microsoft.com/office/drawing/2017/decorative" val="1"/>
              </a:ext>
            </a:extLst>
          </p:cNvPr>
          <p:cNvCxnSpPr>
            <a:cxnSpLocks/>
            <a:stCxn id="237" idx="3"/>
            <a:endCxn id="239" idx="1"/>
          </p:cNvCxnSpPr>
          <p:nvPr/>
        </p:nvCxnSpPr>
        <p:spPr>
          <a:xfrm>
            <a:off x="9652482" y="5404086"/>
            <a:ext cx="216764" cy="0"/>
          </a:xfrm>
          <a:prstGeom prst="straightConnector1">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34" name="Straight Arrow Connector 233">
            <a:extLst>
              <a:ext uri="{FF2B5EF4-FFF2-40B4-BE49-F238E27FC236}">
                <a16:creationId xmlns:a16="http://schemas.microsoft.com/office/drawing/2014/main" id="{8DCF3D04-47E3-4A22-A39A-3AE6B70DE921}"/>
              </a:ext>
              <a:ext uri="{C183D7F6-B498-43B3-948B-1728B52AA6E4}">
                <adec:decorative xmlns:adec="http://schemas.microsoft.com/office/drawing/2017/decorative" val="1"/>
              </a:ext>
            </a:extLst>
          </p:cNvPr>
          <p:cNvCxnSpPr>
            <a:cxnSpLocks/>
            <a:stCxn id="238" idx="3"/>
            <a:endCxn id="237" idx="1"/>
          </p:cNvCxnSpPr>
          <p:nvPr/>
        </p:nvCxnSpPr>
        <p:spPr>
          <a:xfrm>
            <a:off x="8987701" y="5404086"/>
            <a:ext cx="210599" cy="0"/>
          </a:xfrm>
          <a:prstGeom prst="straightConnector1">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235" name="Group 234">
            <a:extLst>
              <a:ext uri="{FF2B5EF4-FFF2-40B4-BE49-F238E27FC236}">
                <a16:creationId xmlns:a16="http://schemas.microsoft.com/office/drawing/2014/main" id="{03DCDDFA-AB66-49CC-9E48-ABC7ED54ED06}"/>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236" name="Rectangle 235">
              <a:extLst>
                <a:ext uri="{FF2B5EF4-FFF2-40B4-BE49-F238E27FC236}">
                  <a16:creationId xmlns:a16="http://schemas.microsoft.com/office/drawing/2014/main" id="{5DA8F042-A118-4D9E-9B48-5BB976574282}"/>
                </a:ext>
              </a:extLst>
            </p:cNvPr>
            <p:cNvSpPr/>
            <p:nvPr/>
          </p:nvSpPr>
          <p:spPr bwMode="auto">
            <a:xfrm>
              <a:off x="9233867" y="5208239"/>
              <a:ext cx="2196707" cy="699403"/>
            </a:xfrm>
            <a:prstGeom prst="rect">
              <a:avLst/>
            </a:prstGeom>
            <a:noFill/>
            <a:ln w="1905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37" name="Rectangle 236">
              <a:extLst>
                <a:ext uri="{FF2B5EF4-FFF2-40B4-BE49-F238E27FC236}">
                  <a16:creationId xmlns:a16="http://schemas.microsoft.com/office/drawing/2014/main" id="{D4591E6E-1691-479A-9FA8-842654F4C884}"/>
                </a:ext>
              </a:extLst>
            </p:cNvPr>
            <p:cNvSpPr/>
            <p:nvPr/>
          </p:nvSpPr>
          <p:spPr bwMode="auto">
            <a:xfrm>
              <a:off x="10114873" y="5350825"/>
              <a:ext cx="445317" cy="4198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AF91A258-E525-4139-B2FA-AAA174494446}"/>
                </a:ext>
              </a:extLst>
            </p:cNvPr>
            <p:cNvSpPr/>
            <p:nvPr/>
          </p:nvSpPr>
          <p:spPr bwMode="auto">
            <a:xfrm>
              <a:off x="9463068" y="5350825"/>
              <a:ext cx="445317" cy="41984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306"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5A236990-E81A-4D00-A51F-F7129AA53208}"/>
                </a:ext>
              </a:extLst>
            </p:cNvPr>
            <p:cNvSpPr/>
            <p:nvPr/>
          </p:nvSpPr>
          <p:spPr bwMode="auto">
            <a:xfrm>
              <a:off x="10772723" y="5350825"/>
              <a:ext cx="445317" cy="4198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40" name="Rectangle 239">
              <a:extLst>
                <a:ext uri="{FF2B5EF4-FFF2-40B4-BE49-F238E27FC236}">
                  <a16:creationId xmlns:a16="http://schemas.microsoft.com/office/drawing/2014/main" id="{8F20BDB2-4C7E-43BA-98BF-DAF4C38CA9D9}"/>
                </a:ext>
              </a:extLst>
            </p:cNvPr>
            <p:cNvSpPr/>
            <p:nvPr/>
          </p:nvSpPr>
          <p:spPr>
            <a:xfrm>
              <a:off x="9625929" y="5913619"/>
              <a:ext cx="1412583" cy="239906"/>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Database ledger</a:t>
              </a:r>
            </a:p>
          </p:txBody>
        </p:sp>
        <p:sp>
          <p:nvSpPr>
            <p:cNvPr id="241" name="Rectangle 240">
              <a:extLst>
                <a:ext uri="{FF2B5EF4-FFF2-40B4-BE49-F238E27FC236}">
                  <a16:creationId xmlns:a16="http://schemas.microsoft.com/office/drawing/2014/main" id="{F624AC95-9763-4B95-9433-ECCC47591131}"/>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Block N</a:t>
              </a:r>
            </a:p>
          </p:txBody>
        </p:sp>
        <p:sp>
          <p:nvSpPr>
            <p:cNvPr id="242" name="Rectangle 241">
              <a:extLst>
                <a:ext uri="{FF2B5EF4-FFF2-40B4-BE49-F238E27FC236}">
                  <a16:creationId xmlns:a16="http://schemas.microsoft.com/office/drawing/2014/main" id="{E90AA63B-98B7-450D-9F60-650A620AF95B}"/>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Block N-1</a:t>
              </a:r>
            </a:p>
          </p:txBody>
        </p:sp>
        <p:sp>
          <p:nvSpPr>
            <p:cNvPr id="243" name="Rectangle 242">
              <a:extLst>
                <a:ext uri="{FF2B5EF4-FFF2-40B4-BE49-F238E27FC236}">
                  <a16:creationId xmlns:a16="http://schemas.microsoft.com/office/drawing/2014/main" id="{02BF6566-9E4C-4B9F-8397-E0E426113772}"/>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Block N-2</a:t>
              </a:r>
            </a:p>
          </p:txBody>
        </p:sp>
      </p:grpSp>
      <p:cxnSp>
        <p:nvCxnSpPr>
          <p:cNvPr id="244" name="Connector: Elbow 243">
            <a:extLst>
              <a:ext uri="{FF2B5EF4-FFF2-40B4-BE49-F238E27FC236}">
                <a16:creationId xmlns:a16="http://schemas.microsoft.com/office/drawing/2014/main" id="{6729CADF-67EC-4525-8AE2-94F18DD3B68B}"/>
              </a:ext>
              <a:ext uri="{C183D7F6-B498-43B3-948B-1728B52AA6E4}">
                <adec:decorative xmlns:adec="http://schemas.microsoft.com/office/drawing/2017/decorative" val="1"/>
              </a:ext>
            </a:extLst>
          </p:cNvPr>
          <p:cNvCxnSpPr>
            <a:cxnSpLocks/>
            <a:stCxn id="5" idx="2"/>
            <a:endCxn id="221" idx="0"/>
          </p:cNvCxnSpPr>
          <p:nvPr/>
        </p:nvCxnSpPr>
        <p:spPr>
          <a:xfrm rot="5400000">
            <a:off x="5726928" y="3721532"/>
            <a:ext cx="2936878" cy="1030"/>
          </a:xfrm>
          <a:prstGeom prst="bentConnector3">
            <a:avLst>
              <a:gd name="adj1" fmla="val 50000"/>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45" name="Straight Arrow Connector 244">
            <a:extLst>
              <a:ext uri="{FF2B5EF4-FFF2-40B4-BE49-F238E27FC236}">
                <a16:creationId xmlns:a16="http://schemas.microsoft.com/office/drawing/2014/main" id="{3299A7BA-278A-4345-8AC7-48A300490042}"/>
              </a:ext>
              <a:ext uri="{C183D7F6-B498-43B3-948B-1728B52AA6E4}">
                <adec:decorative xmlns:adec="http://schemas.microsoft.com/office/drawing/2017/decorative" val="1"/>
              </a:ext>
            </a:extLst>
          </p:cNvPr>
          <p:cNvCxnSpPr>
            <a:cxnSpLocks/>
            <a:stCxn id="3" idx="2"/>
          </p:cNvCxnSpPr>
          <p:nvPr/>
        </p:nvCxnSpPr>
        <p:spPr>
          <a:xfrm flipH="1">
            <a:off x="8601774" y="2100462"/>
            <a:ext cx="7830" cy="1933870"/>
          </a:xfrm>
          <a:prstGeom prst="straightConnector1">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46" name="Straight Arrow Connector 245">
            <a:extLst>
              <a:ext uri="{FF2B5EF4-FFF2-40B4-BE49-F238E27FC236}">
                <a16:creationId xmlns:a16="http://schemas.microsoft.com/office/drawing/2014/main" id="{0CF0A64D-EE07-4193-B739-73BCB07700FB}"/>
              </a:ext>
              <a:ext uri="{C183D7F6-B498-43B3-948B-1728B52AA6E4}">
                <adec:decorative xmlns:adec="http://schemas.microsoft.com/office/drawing/2017/decorative" val="1"/>
              </a:ext>
            </a:extLst>
          </p:cNvPr>
          <p:cNvCxnSpPr>
            <a:cxnSpLocks/>
            <a:stCxn id="378" idx="3"/>
            <a:endCxn id="332" idx="1"/>
          </p:cNvCxnSpPr>
          <p:nvPr/>
        </p:nvCxnSpPr>
        <p:spPr>
          <a:xfrm>
            <a:off x="9026008" y="4255388"/>
            <a:ext cx="703949" cy="1"/>
          </a:xfrm>
          <a:prstGeom prst="straightConnector1">
            <a:avLst/>
          </a:prstGeom>
          <a:ln w="19050">
            <a:solidFill>
              <a:schemeClr val="accent2"/>
            </a:solidFill>
            <a:prstDash val="dash"/>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47" name="Connector: Elbow 246">
            <a:extLst>
              <a:ext uri="{FF2B5EF4-FFF2-40B4-BE49-F238E27FC236}">
                <a16:creationId xmlns:a16="http://schemas.microsoft.com/office/drawing/2014/main" id="{781C6939-0061-471F-A9E0-1D3DB9F3ED31}"/>
              </a:ext>
              <a:ext uri="{C183D7F6-B498-43B3-948B-1728B52AA6E4}">
                <adec:decorative xmlns:adec="http://schemas.microsoft.com/office/drawing/2017/decorative" val="1"/>
              </a:ext>
            </a:extLst>
          </p:cNvPr>
          <p:cNvCxnSpPr>
            <a:cxnSpLocks/>
            <a:stCxn id="326" idx="0"/>
            <a:endCxn id="378" idx="1"/>
          </p:cNvCxnSpPr>
          <p:nvPr/>
        </p:nvCxnSpPr>
        <p:spPr>
          <a:xfrm rot="16200000" flipV="1">
            <a:off x="8002006" y="4573594"/>
            <a:ext cx="934131" cy="297719"/>
          </a:xfrm>
          <a:prstGeom prst="bentConnector4">
            <a:avLst>
              <a:gd name="adj1" fmla="val 27688"/>
              <a:gd name="adj2" fmla="val 176784"/>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48" name="Connector: Elbow 247">
            <a:extLst>
              <a:ext uri="{FF2B5EF4-FFF2-40B4-BE49-F238E27FC236}">
                <a16:creationId xmlns:a16="http://schemas.microsoft.com/office/drawing/2014/main" id="{837724C1-A250-4EDC-ACE0-594A61046A10}"/>
              </a:ext>
              <a:ext uri="{C183D7F6-B498-43B3-948B-1728B52AA6E4}">
                <adec:decorative xmlns:adec="http://schemas.microsoft.com/office/drawing/2017/decorative" val="1"/>
              </a:ext>
            </a:extLst>
          </p:cNvPr>
          <p:cNvCxnSpPr>
            <a:cxnSpLocks/>
            <a:stCxn id="327" idx="0"/>
            <a:endCxn id="332" idx="3"/>
          </p:cNvCxnSpPr>
          <p:nvPr/>
        </p:nvCxnSpPr>
        <p:spPr>
          <a:xfrm rot="5400000" flipH="1" flipV="1">
            <a:off x="9203156" y="3956921"/>
            <a:ext cx="934130" cy="1531066"/>
          </a:xfrm>
          <a:prstGeom prst="bentConnector4">
            <a:avLst>
              <a:gd name="adj1" fmla="val 27688"/>
              <a:gd name="adj2" fmla="val 114931"/>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249" name="Group 248">
            <a:extLst>
              <a:ext uri="{FF2B5EF4-FFF2-40B4-BE49-F238E27FC236}">
                <a16:creationId xmlns:a16="http://schemas.microsoft.com/office/drawing/2014/main" id="{751D4B04-68ED-44DE-8EE3-94EB4CD0EEDF}"/>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chemeClr val="bg2"/>
          </a:solidFill>
        </p:grpSpPr>
        <p:sp>
          <p:nvSpPr>
            <p:cNvPr id="250" name="Rectangle 249">
              <a:extLst>
                <a:ext uri="{FF2B5EF4-FFF2-40B4-BE49-F238E27FC236}">
                  <a16:creationId xmlns:a16="http://schemas.microsoft.com/office/drawing/2014/main" id="{677B1868-1BE4-4CAD-A5D5-F65EA74CE26D}"/>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51" name="Graphic 50" descr="Diploma">
              <a:extLst>
                <a:ext uri="{FF2B5EF4-FFF2-40B4-BE49-F238E27FC236}">
                  <a16:creationId xmlns:a16="http://schemas.microsoft.com/office/drawing/2014/main" id="{6103D0A9-59B9-4C0F-8779-3A98E07E0837}"/>
                </a:ext>
              </a:extLst>
            </p:cNvPr>
            <p:cNvGrpSpPr/>
            <p:nvPr/>
          </p:nvGrpSpPr>
          <p:grpSpPr>
            <a:xfrm>
              <a:off x="10970984" y="5483094"/>
              <a:ext cx="228091" cy="157862"/>
              <a:chOff x="5315459" y="3004617"/>
              <a:chExt cx="742950" cy="514350"/>
            </a:xfrm>
            <a:grpFill/>
          </p:grpSpPr>
          <p:sp>
            <p:nvSpPr>
              <p:cNvPr id="252" name="Freeform: Shape 251">
                <a:extLst>
                  <a:ext uri="{FF2B5EF4-FFF2-40B4-BE49-F238E27FC236}">
                    <a16:creationId xmlns:a16="http://schemas.microsoft.com/office/drawing/2014/main" id="{7BCF373F-37DF-41C2-BE6F-1C757B08797A}"/>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F00D9B83-41E7-46A1-A26A-3A944CB1FD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652FE092-CAE5-4A98-A341-C652D8ED119C}"/>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63BACAD4-4A36-443A-A186-3CC2748B6373}"/>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9AA27238-CAF5-466B-8BFB-DC12D7C09C9E}"/>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8B6C21EF-EC08-478E-972C-9A9E07F3749C}"/>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chemeClr val="bg2"/>
          </a:solidFill>
        </p:grpSpPr>
        <p:sp>
          <p:nvSpPr>
            <p:cNvPr id="258" name="Rectangle 257">
              <a:extLst>
                <a:ext uri="{FF2B5EF4-FFF2-40B4-BE49-F238E27FC236}">
                  <a16:creationId xmlns:a16="http://schemas.microsoft.com/office/drawing/2014/main" id="{167137C8-4F15-4960-966B-CB8C45CBB3FE}"/>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59" name="Graphic 50" descr="Diploma">
              <a:extLst>
                <a:ext uri="{FF2B5EF4-FFF2-40B4-BE49-F238E27FC236}">
                  <a16:creationId xmlns:a16="http://schemas.microsoft.com/office/drawing/2014/main" id="{1E2A9C1D-AB48-42E9-B4A2-0AA001F78A81}"/>
                </a:ext>
              </a:extLst>
            </p:cNvPr>
            <p:cNvGrpSpPr/>
            <p:nvPr/>
          </p:nvGrpSpPr>
          <p:grpSpPr>
            <a:xfrm>
              <a:off x="10970984" y="5483094"/>
              <a:ext cx="228091" cy="157862"/>
              <a:chOff x="5315459" y="3004617"/>
              <a:chExt cx="742950" cy="514350"/>
            </a:xfrm>
            <a:grpFill/>
          </p:grpSpPr>
          <p:sp>
            <p:nvSpPr>
              <p:cNvPr id="260" name="Freeform: Shape 259">
                <a:extLst>
                  <a:ext uri="{FF2B5EF4-FFF2-40B4-BE49-F238E27FC236}">
                    <a16:creationId xmlns:a16="http://schemas.microsoft.com/office/drawing/2014/main" id="{C4E71173-0AB9-414B-83F4-4F440A11D34A}"/>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D8E49E5D-7802-4521-9807-DECF56E11DAE}"/>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A21C1F56-F648-4147-BF39-DDABF332C45D}"/>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2FF3D274-EA84-4E81-8CF9-9B1F6012A58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A62D5740-9FD0-45DE-A514-CC93B877751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65" name="Group 264">
            <a:extLst>
              <a:ext uri="{FF2B5EF4-FFF2-40B4-BE49-F238E27FC236}">
                <a16:creationId xmlns:a16="http://schemas.microsoft.com/office/drawing/2014/main" id="{E5055C2E-A9C9-4CB0-AC8A-27E9EB727572}"/>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chemeClr val="bg2"/>
          </a:solidFill>
        </p:grpSpPr>
        <p:sp>
          <p:nvSpPr>
            <p:cNvPr id="266" name="Rectangle 265">
              <a:extLst>
                <a:ext uri="{FF2B5EF4-FFF2-40B4-BE49-F238E27FC236}">
                  <a16:creationId xmlns:a16="http://schemas.microsoft.com/office/drawing/2014/main" id="{DDE30DFB-E797-4B11-9BFE-B2A23F856F63}"/>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67" name="Graphic 50" descr="Diploma">
              <a:extLst>
                <a:ext uri="{FF2B5EF4-FFF2-40B4-BE49-F238E27FC236}">
                  <a16:creationId xmlns:a16="http://schemas.microsoft.com/office/drawing/2014/main" id="{119808DA-0F84-419F-AC9A-E901BE26FE65}"/>
                </a:ext>
              </a:extLst>
            </p:cNvPr>
            <p:cNvGrpSpPr/>
            <p:nvPr/>
          </p:nvGrpSpPr>
          <p:grpSpPr>
            <a:xfrm>
              <a:off x="10970984" y="5483094"/>
              <a:ext cx="228091" cy="157862"/>
              <a:chOff x="5315459" y="3004617"/>
              <a:chExt cx="742950" cy="514350"/>
            </a:xfrm>
            <a:grpFill/>
          </p:grpSpPr>
          <p:sp>
            <p:nvSpPr>
              <p:cNvPr id="268" name="Freeform: Shape 267">
                <a:extLst>
                  <a:ext uri="{FF2B5EF4-FFF2-40B4-BE49-F238E27FC236}">
                    <a16:creationId xmlns:a16="http://schemas.microsoft.com/office/drawing/2014/main" id="{4CE1EBED-F441-4DA4-813E-3908811386B5}"/>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388C1697-BDC1-4E7D-8B18-168271273D9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3C26FB59-ABB1-41EE-BD80-E6909EA382CA}"/>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058E484-9DBA-4CF8-8926-B75DD3D22DDC}"/>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257AD2D8-67E6-4EE7-8EFA-DC9483AB5E79}"/>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17647F7B-03F8-4164-93B8-98CB0C4DA8D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274" name="Rectangle 273">
              <a:extLst>
                <a:ext uri="{FF2B5EF4-FFF2-40B4-BE49-F238E27FC236}">
                  <a16:creationId xmlns:a16="http://schemas.microsoft.com/office/drawing/2014/main" id="{778BB707-D643-436E-B346-27FCF0A6BD5E}"/>
                </a:ext>
              </a:extLst>
            </p:cNvPr>
            <p:cNvSpPr/>
            <p:nvPr/>
          </p:nvSpPr>
          <p:spPr>
            <a:xfrm>
              <a:off x="9793096" y="3722833"/>
              <a:ext cx="990828" cy="239906"/>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Ledger view</a:t>
              </a:r>
            </a:p>
          </p:txBody>
        </p:sp>
        <p:grpSp>
          <p:nvGrpSpPr>
            <p:cNvPr id="275" name="Group 274">
              <a:extLst>
                <a:ext uri="{FF2B5EF4-FFF2-40B4-BE49-F238E27FC236}">
                  <a16:creationId xmlns:a16="http://schemas.microsoft.com/office/drawing/2014/main" id="{6CE4769A-DFD1-439D-AFCF-1FCC21C41F37}"/>
                </a:ext>
              </a:extLst>
            </p:cNvPr>
            <p:cNvGrpSpPr/>
            <p:nvPr/>
          </p:nvGrpSpPr>
          <p:grpSpPr>
            <a:xfrm>
              <a:off x="9946402" y="3283426"/>
              <a:ext cx="692021" cy="438867"/>
              <a:chOff x="10861085" y="3544414"/>
              <a:chExt cx="692021" cy="438867"/>
            </a:xfrm>
          </p:grpSpPr>
          <p:sp>
            <p:nvSpPr>
              <p:cNvPr id="276" name="Rectangle 275">
                <a:extLst>
                  <a:ext uri="{FF2B5EF4-FFF2-40B4-BE49-F238E27FC236}">
                    <a16:creationId xmlns:a16="http://schemas.microsoft.com/office/drawing/2014/main" id="{204A1C88-F017-4274-84E9-B94565A69512}"/>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22FE0C91-829C-425C-808D-9F00ED49968F}"/>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7BA1FF30-F1AC-42BF-A1D0-894A290A5BEC}"/>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77DCDA88-E9D1-4A81-AE7E-29C3CAE9F14A}"/>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0" name="Rectangle 279">
                <a:extLst>
                  <a:ext uri="{FF2B5EF4-FFF2-40B4-BE49-F238E27FC236}">
                    <a16:creationId xmlns:a16="http://schemas.microsoft.com/office/drawing/2014/main" id="{FF9E6DD8-AE46-44B0-96CD-B26FBDC89DAD}"/>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1" name="Rectangle 280">
                <a:extLst>
                  <a:ext uri="{FF2B5EF4-FFF2-40B4-BE49-F238E27FC236}">
                    <a16:creationId xmlns:a16="http://schemas.microsoft.com/office/drawing/2014/main" id="{D689F5A9-459C-47AE-8824-043D760F2ED0}"/>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0D6639DF-DEEB-409A-ADF3-A03DB3078F0D}"/>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EB7A01C4-AB50-417E-A12A-C2368E1BF871}"/>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83A819EF-947A-455B-BE95-EAEE27796F1D}"/>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5" name="Rectangle 284">
                <a:extLst>
                  <a:ext uri="{FF2B5EF4-FFF2-40B4-BE49-F238E27FC236}">
                    <a16:creationId xmlns:a16="http://schemas.microsoft.com/office/drawing/2014/main" id="{A5F6DEFD-5420-46E8-B204-DB24677EDE38}"/>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FBA18E81-C3D2-451F-A163-035EF4E8AE75}"/>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54EB968-3684-4EFF-9CE6-5C229B10EB42}"/>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8" name="Rectangle 287">
                <a:extLst>
                  <a:ext uri="{FF2B5EF4-FFF2-40B4-BE49-F238E27FC236}">
                    <a16:creationId xmlns:a16="http://schemas.microsoft.com/office/drawing/2014/main" id="{B2907045-CBC0-4105-AD87-C47FC69B45CF}"/>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C3A3D3D0-3105-4013-B25F-E9D1B7CE13BE}"/>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0" name="Rectangle 289">
                <a:extLst>
                  <a:ext uri="{FF2B5EF4-FFF2-40B4-BE49-F238E27FC236}">
                    <a16:creationId xmlns:a16="http://schemas.microsoft.com/office/drawing/2014/main" id="{D1F58382-DB16-46E2-8BBD-73C9394997FE}"/>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FE209E17-9D59-4CA9-9302-7DEA631BDC6A}"/>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2" name="Rectangle 291">
                <a:extLst>
                  <a:ext uri="{FF2B5EF4-FFF2-40B4-BE49-F238E27FC236}">
                    <a16:creationId xmlns:a16="http://schemas.microsoft.com/office/drawing/2014/main" id="{A6A9FE79-C85A-42B7-99DE-B944F1320226}"/>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191F3D08-6F64-441E-8EF4-CFA0C9F2B37F}"/>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4" name="Rectangle 293">
                <a:extLst>
                  <a:ext uri="{FF2B5EF4-FFF2-40B4-BE49-F238E27FC236}">
                    <a16:creationId xmlns:a16="http://schemas.microsoft.com/office/drawing/2014/main" id="{3E55213D-59E0-43C4-AFBC-AA9C0BA2FB2D}"/>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E5F9EDAD-B3BD-425F-A326-77529FA1737F}"/>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1320F88A-E7BB-4258-99AA-189EDC20C949}"/>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1A452B4C-341A-46CD-96B9-47176A93BDF4}"/>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461420D6-0157-4B2B-B354-73AAD53EFE43}"/>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49C14D95-27BE-4DB2-BF16-22AFF702BDCF}"/>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FF5F3796-DCFF-4AA2-92D9-C6F5542C7F30}"/>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A9E3A38D-9911-46DB-BA14-CD1A89E7D935}"/>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97087A44-0E3D-49BF-9ECF-AFC444B84D63}"/>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BA96E7FB-6CAD-4338-87BE-CC490BE1E03A}"/>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BAD44E89-5627-4E10-BDEB-32904E1CCFA1}"/>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A5E0899E-75F8-4B68-BC03-942912E60764}"/>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08980983-6321-4ABF-B697-7E778927F3D6}"/>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50F9A6DD-59F9-407A-9F6E-6C8BC31CE9C4}"/>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8" name="Rectangle 307">
                <a:extLst>
                  <a:ext uri="{FF2B5EF4-FFF2-40B4-BE49-F238E27FC236}">
                    <a16:creationId xmlns:a16="http://schemas.microsoft.com/office/drawing/2014/main" id="{0E446A44-B880-45B3-862D-6B874191FFC3}"/>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EE8E95FE-7A21-4EF5-908B-0D227E742E45}"/>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528BC98B-EF5D-47E8-8EA0-1BA9532FB2A4}"/>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AC2ABEF8-65E6-4A22-A375-9653B357BDA8}"/>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92F7B4B5-7140-4F89-817D-FA86C2F78100}"/>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35F6AAF-D577-44D1-BA34-432976DBBC63}"/>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5B710E08-C067-461A-9904-22067495D42C}"/>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681503C4-2E30-4BDB-B4CA-4B60A5113A66}"/>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BADD84B9-BD7F-4340-8A52-B5D3975969D1}"/>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50185F41-DF11-4472-B357-03D496D1CA98}"/>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6C9A01B3-6C5E-4462-BFA9-5B51A9C32E5D}"/>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513B6E7E-1FE2-4DEB-BA98-4D78EEE11262}"/>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59FF64DF-EEF8-46FB-A9FD-90239D2276F4}"/>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cxnSp>
        <p:nvCxnSpPr>
          <p:cNvPr id="324" name="Connector: Elbow 323">
            <a:extLst>
              <a:ext uri="{FF2B5EF4-FFF2-40B4-BE49-F238E27FC236}">
                <a16:creationId xmlns:a16="http://schemas.microsoft.com/office/drawing/2014/main" id="{B6C791E7-6A9E-4135-97FA-6BB4CD2EA39E}"/>
              </a:ext>
              <a:ext uri="{C183D7F6-B498-43B3-948B-1728B52AA6E4}">
                <adec:decorative xmlns:adec="http://schemas.microsoft.com/office/drawing/2017/decorative" val="1"/>
              </a:ext>
            </a:extLst>
          </p:cNvPr>
          <p:cNvCxnSpPr>
            <a:cxnSpLocks/>
            <a:endCxn id="276" idx="1"/>
          </p:cNvCxnSpPr>
          <p:nvPr/>
        </p:nvCxnSpPr>
        <p:spPr>
          <a:xfrm rot="5400000" flipH="1" flipV="1">
            <a:off x="8442927" y="3448047"/>
            <a:ext cx="878328" cy="288760"/>
          </a:xfrm>
          <a:prstGeom prst="bentConnector2">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325" name="Connector: Elbow 324">
            <a:extLst>
              <a:ext uri="{FF2B5EF4-FFF2-40B4-BE49-F238E27FC236}">
                <a16:creationId xmlns:a16="http://schemas.microsoft.com/office/drawing/2014/main" id="{D0AB46EB-1464-4CB5-81B3-2DBBFB9F7240}"/>
              </a:ext>
              <a:ext uri="{C183D7F6-B498-43B3-948B-1728B52AA6E4}">
                <adec:decorative xmlns:adec="http://schemas.microsoft.com/office/drawing/2017/decorative" val="1"/>
              </a:ext>
            </a:extLst>
          </p:cNvPr>
          <p:cNvCxnSpPr>
            <a:cxnSpLocks/>
            <a:endCxn id="276" idx="3"/>
          </p:cNvCxnSpPr>
          <p:nvPr/>
        </p:nvCxnSpPr>
        <p:spPr>
          <a:xfrm rot="16200000" flipV="1">
            <a:off x="9475022" y="3410509"/>
            <a:ext cx="878324" cy="363832"/>
          </a:xfrm>
          <a:prstGeom prst="bentConnector2">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sp>
        <p:nvSpPr>
          <p:cNvPr id="326" name="Rectangle 325">
            <a:extLst>
              <a:ext uri="{FF2B5EF4-FFF2-40B4-BE49-F238E27FC236}">
                <a16:creationId xmlns:a16="http://schemas.microsoft.com/office/drawing/2014/main" id="{E1C1321F-6FE7-46F6-8A2A-DF7980113478}"/>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27" name="Rectangle 326">
            <a:extLst>
              <a:ext uri="{FF2B5EF4-FFF2-40B4-BE49-F238E27FC236}">
                <a16:creationId xmlns:a16="http://schemas.microsoft.com/office/drawing/2014/main" id="{AB8F8A85-5912-4427-BA15-1F984B8E2581}"/>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328" name="Straight Arrow Connector 327">
            <a:extLst>
              <a:ext uri="{FF2B5EF4-FFF2-40B4-BE49-F238E27FC236}">
                <a16:creationId xmlns:a16="http://schemas.microsoft.com/office/drawing/2014/main" id="{38CE9764-B6F1-4D6E-8016-AD9841451871}"/>
              </a:ext>
              <a:ext uri="{C183D7F6-B498-43B3-948B-1728B52AA6E4}">
                <adec:decorative xmlns:adec="http://schemas.microsoft.com/office/drawing/2017/decorative" val="1"/>
              </a:ext>
            </a:extLst>
          </p:cNvPr>
          <p:cNvCxnSpPr>
            <a:cxnSpLocks/>
            <a:endCxn id="238" idx="1"/>
          </p:cNvCxnSpPr>
          <p:nvPr/>
        </p:nvCxnSpPr>
        <p:spPr>
          <a:xfrm flipV="1">
            <a:off x="7388361" y="5404081"/>
            <a:ext cx="1145158" cy="3045"/>
          </a:xfrm>
          <a:prstGeom prst="straightConnector1">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329" name="Group 328">
            <a:extLst>
              <a:ext uri="{FF2B5EF4-FFF2-40B4-BE49-F238E27FC236}">
                <a16:creationId xmlns:a16="http://schemas.microsoft.com/office/drawing/2014/main" id="{956B231B-3D73-4FB0-ABA7-FECED40D883E}"/>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330" name="Rectangle 329">
              <a:extLst>
                <a:ext uri="{FF2B5EF4-FFF2-40B4-BE49-F238E27FC236}">
                  <a16:creationId xmlns:a16="http://schemas.microsoft.com/office/drawing/2014/main" id="{C73E6CF0-BE61-4B3C-9431-58039A534D41}"/>
                </a:ext>
              </a:extLst>
            </p:cNvPr>
            <p:cNvSpPr/>
            <p:nvPr/>
          </p:nvSpPr>
          <p:spPr>
            <a:xfrm>
              <a:off x="9793096" y="3722833"/>
              <a:ext cx="990828" cy="239906"/>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History table</a:t>
              </a:r>
            </a:p>
          </p:txBody>
        </p:sp>
        <p:grpSp>
          <p:nvGrpSpPr>
            <p:cNvPr id="331" name="Group 330">
              <a:extLst>
                <a:ext uri="{FF2B5EF4-FFF2-40B4-BE49-F238E27FC236}">
                  <a16:creationId xmlns:a16="http://schemas.microsoft.com/office/drawing/2014/main" id="{A8939970-7772-4C36-AC35-421004AB87F8}"/>
                </a:ext>
              </a:extLst>
            </p:cNvPr>
            <p:cNvGrpSpPr/>
            <p:nvPr/>
          </p:nvGrpSpPr>
          <p:grpSpPr>
            <a:xfrm>
              <a:off x="9946402" y="3283426"/>
              <a:ext cx="692021" cy="438867"/>
              <a:chOff x="10861085" y="3544414"/>
              <a:chExt cx="692021" cy="438867"/>
            </a:xfrm>
          </p:grpSpPr>
          <p:sp>
            <p:nvSpPr>
              <p:cNvPr id="332" name="Rectangle 331">
                <a:extLst>
                  <a:ext uri="{FF2B5EF4-FFF2-40B4-BE49-F238E27FC236}">
                    <a16:creationId xmlns:a16="http://schemas.microsoft.com/office/drawing/2014/main" id="{A7987DFB-3D3E-466E-A546-85CF515F36E4}"/>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3" name="Rectangle 332">
                <a:extLst>
                  <a:ext uri="{FF2B5EF4-FFF2-40B4-BE49-F238E27FC236}">
                    <a16:creationId xmlns:a16="http://schemas.microsoft.com/office/drawing/2014/main" id="{7AA5F8F6-6B81-4A1C-83EC-E41424562CC8}"/>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4" name="Rectangle 333">
                <a:extLst>
                  <a:ext uri="{FF2B5EF4-FFF2-40B4-BE49-F238E27FC236}">
                    <a16:creationId xmlns:a16="http://schemas.microsoft.com/office/drawing/2014/main" id="{4BB76BEF-9EC1-4076-9876-A54D4CABA6C6}"/>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5" name="Rectangle 334">
                <a:extLst>
                  <a:ext uri="{FF2B5EF4-FFF2-40B4-BE49-F238E27FC236}">
                    <a16:creationId xmlns:a16="http://schemas.microsoft.com/office/drawing/2014/main" id="{E8F60E5D-F0C7-44B0-85E2-9EE6D9AB598A}"/>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6" name="Rectangle 335">
                <a:extLst>
                  <a:ext uri="{FF2B5EF4-FFF2-40B4-BE49-F238E27FC236}">
                    <a16:creationId xmlns:a16="http://schemas.microsoft.com/office/drawing/2014/main" id="{B3F39796-4B7E-4241-AB06-C9E39DF6B3B9}"/>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7" name="Rectangle 336">
                <a:extLst>
                  <a:ext uri="{FF2B5EF4-FFF2-40B4-BE49-F238E27FC236}">
                    <a16:creationId xmlns:a16="http://schemas.microsoft.com/office/drawing/2014/main" id="{3458A731-7789-4E3D-83FA-99D1E135D05C}"/>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8" name="Rectangle 337">
                <a:extLst>
                  <a:ext uri="{FF2B5EF4-FFF2-40B4-BE49-F238E27FC236}">
                    <a16:creationId xmlns:a16="http://schemas.microsoft.com/office/drawing/2014/main" id="{A85F65B2-EF35-4F8B-8950-9557572ADA97}"/>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9" name="Rectangle 338">
                <a:extLst>
                  <a:ext uri="{FF2B5EF4-FFF2-40B4-BE49-F238E27FC236}">
                    <a16:creationId xmlns:a16="http://schemas.microsoft.com/office/drawing/2014/main" id="{EDF2DDFC-32A6-4773-A962-452BF7821361}"/>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0" name="Rectangle 339">
                <a:extLst>
                  <a:ext uri="{FF2B5EF4-FFF2-40B4-BE49-F238E27FC236}">
                    <a16:creationId xmlns:a16="http://schemas.microsoft.com/office/drawing/2014/main" id="{0873286A-7F16-4184-A448-35CEB6302DE5}"/>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1" name="Rectangle 340">
                <a:extLst>
                  <a:ext uri="{FF2B5EF4-FFF2-40B4-BE49-F238E27FC236}">
                    <a16:creationId xmlns:a16="http://schemas.microsoft.com/office/drawing/2014/main" id="{88C2F7AD-FEE5-4F74-A52F-B35383BD463D}"/>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2" name="Rectangle 341">
                <a:extLst>
                  <a:ext uri="{FF2B5EF4-FFF2-40B4-BE49-F238E27FC236}">
                    <a16:creationId xmlns:a16="http://schemas.microsoft.com/office/drawing/2014/main" id="{0D175ED6-99A8-4361-9225-6CF97E9785D3}"/>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3" name="Rectangle 342">
                <a:extLst>
                  <a:ext uri="{FF2B5EF4-FFF2-40B4-BE49-F238E27FC236}">
                    <a16:creationId xmlns:a16="http://schemas.microsoft.com/office/drawing/2014/main" id="{3ED13C1A-FA5B-4299-88BA-48BFA41BD848}"/>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4" name="Rectangle 343">
                <a:extLst>
                  <a:ext uri="{FF2B5EF4-FFF2-40B4-BE49-F238E27FC236}">
                    <a16:creationId xmlns:a16="http://schemas.microsoft.com/office/drawing/2014/main" id="{DADDE9F9-E638-42CE-8C9D-0C79699C5DDE}"/>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5" name="Rectangle 344">
                <a:extLst>
                  <a:ext uri="{FF2B5EF4-FFF2-40B4-BE49-F238E27FC236}">
                    <a16:creationId xmlns:a16="http://schemas.microsoft.com/office/drawing/2014/main" id="{C3EFAD0F-27DD-467B-8ED1-76F425758E87}"/>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6" name="Rectangle 345">
                <a:extLst>
                  <a:ext uri="{FF2B5EF4-FFF2-40B4-BE49-F238E27FC236}">
                    <a16:creationId xmlns:a16="http://schemas.microsoft.com/office/drawing/2014/main" id="{54C05FC7-DC86-4BF3-BE10-D148155FEB1D}"/>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7" name="Rectangle 346">
                <a:extLst>
                  <a:ext uri="{FF2B5EF4-FFF2-40B4-BE49-F238E27FC236}">
                    <a16:creationId xmlns:a16="http://schemas.microsoft.com/office/drawing/2014/main" id="{379BD0D1-1C63-4583-B64A-BDC21C6B5508}"/>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8" name="Rectangle 347">
                <a:extLst>
                  <a:ext uri="{FF2B5EF4-FFF2-40B4-BE49-F238E27FC236}">
                    <a16:creationId xmlns:a16="http://schemas.microsoft.com/office/drawing/2014/main" id="{89E034AF-667D-4993-B7AB-EB944C8C0244}"/>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9" name="Rectangle 348">
                <a:extLst>
                  <a:ext uri="{FF2B5EF4-FFF2-40B4-BE49-F238E27FC236}">
                    <a16:creationId xmlns:a16="http://schemas.microsoft.com/office/drawing/2014/main" id="{A143D9C2-4FF9-4D35-99E4-5FA608709CF2}"/>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0" name="Rectangle 349">
                <a:extLst>
                  <a:ext uri="{FF2B5EF4-FFF2-40B4-BE49-F238E27FC236}">
                    <a16:creationId xmlns:a16="http://schemas.microsoft.com/office/drawing/2014/main" id="{824A816D-F9BC-4838-9713-3CEF8534B45D}"/>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1" name="Rectangle 350">
                <a:extLst>
                  <a:ext uri="{FF2B5EF4-FFF2-40B4-BE49-F238E27FC236}">
                    <a16:creationId xmlns:a16="http://schemas.microsoft.com/office/drawing/2014/main" id="{4E095D83-DFED-4029-91B9-757F297E3F45}"/>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2" name="Rectangle 351">
                <a:extLst>
                  <a:ext uri="{FF2B5EF4-FFF2-40B4-BE49-F238E27FC236}">
                    <a16:creationId xmlns:a16="http://schemas.microsoft.com/office/drawing/2014/main" id="{B38F6489-5F8A-4715-8709-6FD584B0BCE8}"/>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3" name="Rectangle 352">
                <a:extLst>
                  <a:ext uri="{FF2B5EF4-FFF2-40B4-BE49-F238E27FC236}">
                    <a16:creationId xmlns:a16="http://schemas.microsoft.com/office/drawing/2014/main" id="{2EE6E2BA-510B-4CA7-AB63-98C3B3BBA9AB}"/>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4" name="Rectangle 353">
                <a:extLst>
                  <a:ext uri="{FF2B5EF4-FFF2-40B4-BE49-F238E27FC236}">
                    <a16:creationId xmlns:a16="http://schemas.microsoft.com/office/drawing/2014/main" id="{7D2402DC-3244-44EF-81CF-B2E54F62E0BF}"/>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5" name="Rectangle 354">
                <a:extLst>
                  <a:ext uri="{FF2B5EF4-FFF2-40B4-BE49-F238E27FC236}">
                    <a16:creationId xmlns:a16="http://schemas.microsoft.com/office/drawing/2014/main" id="{17BB08EA-D0A4-40DA-B7E1-2C86201DB84E}"/>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6" name="Rectangle 355">
                <a:extLst>
                  <a:ext uri="{FF2B5EF4-FFF2-40B4-BE49-F238E27FC236}">
                    <a16:creationId xmlns:a16="http://schemas.microsoft.com/office/drawing/2014/main" id="{A7AD767B-7547-4038-81F9-CA70300F6699}"/>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7" name="Rectangle 356">
                <a:extLst>
                  <a:ext uri="{FF2B5EF4-FFF2-40B4-BE49-F238E27FC236}">
                    <a16:creationId xmlns:a16="http://schemas.microsoft.com/office/drawing/2014/main" id="{3BB33A22-8FBE-4B2A-81AD-56BA68152BBD}"/>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8" name="Rectangle 357">
                <a:extLst>
                  <a:ext uri="{FF2B5EF4-FFF2-40B4-BE49-F238E27FC236}">
                    <a16:creationId xmlns:a16="http://schemas.microsoft.com/office/drawing/2014/main" id="{AEE839B8-6CF4-4108-BE85-E8000BC4385A}"/>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9" name="Rectangle 358">
                <a:extLst>
                  <a:ext uri="{FF2B5EF4-FFF2-40B4-BE49-F238E27FC236}">
                    <a16:creationId xmlns:a16="http://schemas.microsoft.com/office/drawing/2014/main" id="{8471B5DE-23F3-4F0F-993D-63316452A2AA}"/>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0" name="Rectangle 359">
                <a:extLst>
                  <a:ext uri="{FF2B5EF4-FFF2-40B4-BE49-F238E27FC236}">
                    <a16:creationId xmlns:a16="http://schemas.microsoft.com/office/drawing/2014/main" id="{3F2CC2BB-EF77-42D5-B19D-8C012C23546E}"/>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1" name="Rectangle 360">
                <a:extLst>
                  <a:ext uri="{FF2B5EF4-FFF2-40B4-BE49-F238E27FC236}">
                    <a16:creationId xmlns:a16="http://schemas.microsoft.com/office/drawing/2014/main" id="{4F32F9C8-E616-4C8C-A392-E9D774939B46}"/>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2" name="Rectangle 361">
                <a:extLst>
                  <a:ext uri="{FF2B5EF4-FFF2-40B4-BE49-F238E27FC236}">
                    <a16:creationId xmlns:a16="http://schemas.microsoft.com/office/drawing/2014/main" id="{E4C24A8E-9251-47E8-BE2A-C2EC5A0DC55E}"/>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3" name="Rectangle 362">
                <a:extLst>
                  <a:ext uri="{FF2B5EF4-FFF2-40B4-BE49-F238E27FC236}">
                    <a16:creationId xmlns:a16="http://schemas.microsoft.com/office/drawing/2014/main" id="{2AF348AD-9319-4923-A7EC-BC563C0A0060}"/>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4" name="Rectangle 363">
                <a:extLst>
                  <a:ext uri="{FF2B5EF4-FFF2-40B4-BE49-F238E27FC236}">
                    <a16:creationId xmlns:a16="http://schemas.microsoft.com/office/drawing/2014/main" id="{AAD2C87E-E1BB-4DBC-8132-F5744C85C01B}"/>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5" name="Rectangle 364">
                <a:extLst>
                  <a:ext uri="{FF2B5EF4-FFF2-40B4-BE49-F238E27FC236}">
                    <a16:creationId xmlns:a16="http://schemas.microsoft.com/office/drawing/2014/main" id="{4CC9B7FA-4D4A-40CB-A7A4-8FFC7BC7ACD9}"/>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6" name="Rectangle 365">
                <a:extLst>
                  <a:ext uri="{FF2B5EF4-FFF2-40B4-BE49-F238E27FC236}">
                    <a16:creationId xmlns:a16="http://schemas.microsoft.com/office/drawing/2014/main" id="{96D49B59-A6F2-4BF9-A6A0-F448EE424DB2}"/>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7" name="Rectangle 366">
                <a:extLst>
                  <a:ext uri="{FF2B5EF4-FFF2-40B4-BE49-F238E27FC236}">
                    <a16:creationId xmlns:a16="http://schemas.microsoft.com/office/drawing/2014/main" id="{7A0C2259-9780-43FF-9AA4-301A81DA718F}"/>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8" name="Rectangle 367">
                <a:extLst>
                  <a:ext uri="{FF2B5EF4-FFF2-40B4-BE49-F238E27FC236}">
                    <a16:creationId xmlns:a16="http://schemas.microsoft.com/office/drawing/2014/main" id="{EDE6CE28-7769-4B42-96BF-F56BA8FE763E}"/>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9" name="Rectangle 368">
                <a:extLst>
                  <a:ext uri="{FF2B5EF4-FFF2-40B4-BE49-F238E27FC236}">
                    <a16:creationId xmlns:a16="http://schemas.microsoft.com/office/drawing/2014/main" id="{0E6F3F64-74BF-4B2A-B63D-6B2F35F29C3C}"/>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0" name="Rectangle 369">
                <a:extLst>
                  <a:ext uri="{FF2B5EF4-FFF2-40B4-BE49-F238E27FC236}">
                    <a16:creationId xmlns:a16="http://schemas.microsoft.com/office/drawing/2014/main" id="{C555DB8E-4478-4B59-A3D5-2379C1D56309}"/>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1" name="Rectangle 370">
                <a:extLst>
                  <a:ext uri="{FF2B5EF4-FFF2-40B4-BE49-F238E27FC236}">
                    <a16:creationId xmlns:a16="http://schemas.microsoft.com/office/drawing/2014/main" id="{5B6EFF4A-CFAE-4E04-9A7A-D2E0C59AD71F}"/>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2" name="Rectangle 371">
                <a:extLst>
                  <a:ext uri="{FF2B5EF4-FFF2-40B4-BE49-F238E27FC236}">
                    <a16:creationId xmlns:a16="http://schemas.microsoft.com/office/drawing/2014/main" id="{E9107879-1F2D-47F7-A147-CFB261988985}"/>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3" name="Rectangle 372">
                <a:extLst>
                  <a:ext uri="{FF2B5EF4-FFF2-40B4-BE49-F238E27FC236}">
                    <a16:creationId xmlns:a16="http://schemas.microsoft.com/office/drawing/2014/main" id="{EBD45DCF-047D-4CAE-A9CD-142FBC19D03F}"/>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4" name="Rectangle 373">
                <a:extLst>
                  <a:ext uri="{FF2B5EF4-FFF2-40B4-BE49-F238E27FC236}">
                    <a16:creationId xmlns:a16="http://schemas.microsoft.com/office/drawing/2014/main" id="{7B85B995-1572-429F-ADC7-79917C06324A}"/>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5" name="Rectangle 374">
                <a:extLst>
                  <a:ext uri="{FF2B5EF4-FFF2-40B4-BE49-F238E27FC236}">
                    <a16:creationId xmlns:a16="http://schemas.microsoft.com/office/drawing/2014/main" id="{154D588C-A71F-4BDB-968A-E2C009BEFECC}"/>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6" name="Rectangle 375">
                <a:extLst>
                  <a:ext uri="{FF2B5EF4-FFF2-40B4-BE49-F238E27FC236}">
                    <a16:creationId xmlns:a16="http://schemas.microsoft.com/office/drawing/2014/main" id="{F837D837-ABA3-44E3-A944-2A2A4E2A7803}"/>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grpSp>
        <p:nvGrpSpPr>
          <p:cNvPr id="377" name="Group 376">
            <a:extLst>
              <a:ext uri="{FF2B5EF4-FFF2-40B4-BE49-F238E27FC236}">
                <a16:creationId xmlns:a16="http://schemas.microsoft.com/office/drawing/2014/main" id="{495524BD-C04D-4B2E-9782-8C677D638F60}"/>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378" name="Rectangle 377">
              <a:extLst>
                <a:ext uri="{FF2B5EF4-FFF2-40B4-BE49-F238E27FC236}">
                  <a16:creationId xmlns:a16="http://schemas.microsoft.com/office/drawing/2014/main" id="{8E7AE25F-DB52-4D30-B677-1732590E9856}"/>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9" name="Rectangle 378">
              <a:extLst>
                <a:ext uri="{FF2B5EF4-FFF2-40B4-BE49-F238E27FC236}">
                  <a16:creationId xmlns:a16="http://schemas.microsoft.com/office/drawing/2014/main" id="{E03971DB-14AF-4919-A43C-CCC59CF01B80}"/>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0" name="Rectangle 379">
              <a:extLst>
                <a:ext uri="{FF2B5EF4-FFF2-40B4-BE49-F238E27FC236}">
                  <a16:creationId xmlns:a16="http://schemas.microsoft.com/office/drawing/2014/main" id="{603E5BDE-082E-43A1-A5ED-262D0945C054}"/>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1" name="Rectangle 380">
              <a:extLst>
                <a:ext uri="{FF2B5EF4-FFF2-40B4-BE49-F238E27FC236}">
                  <a16:creationId xmlns:a16="http://schemas.microsoft.com/office/drawing/2014/main" id="{A0C2417B-8AC8-4B01-AA0A-4CB5ADFB769B}"/>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2" name="Rectangle 381">
              <a:extLst>
                <a:ext uri="{FF2B5EF4-FFF2-40B4-BE49-F238E27FC236}">
                  <a16:creationId xmlns:a16="http://schemas.microsoft.com/office/drawing/2014/main" id="{6A036BAC-DDC5-4ACB-AB17-6062910FC1CD}"/>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3" name="Rectangle 382">
              <a:extLst>
                <a:ext uri="{FF2B5EF4-FFF2-40B4-BE49-F238E27FC236}">
                  <a16:creationId xmlns:a16="http://schemas.microsoft.com/office/drawing/2014/main" id="{2F39D324-9C10-4C02-BE74-C4D91B9A0AFE}"/>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4" name="Rectangle 383">
              <a:extLst>
                <a:ext uri="{FF2B5EF4-FFF2-40B4-BE49-F238E27FC236}">
                  <a16:creationId xmlns:a16="http://schemas.microsoft.com/office/drawing/2014/main" id="{81810F04-7DFA-4748-96F7-71495675D3BC}"/>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5" name="Rectangle 384">
              <a:extLst>
                <a:ext uri="{FF2B5EF4-FFF2-40B4-BE49-F238E27FC236}">
                  <a16:creationId xmlns:a16="http://schemas.microsoft.com/office/drawing/2014/main" id="{BCBD0FDC-A46D-45FB-A16B-F42DBE2B3640}"/>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6" name="Rectangle 385">
              <a:extLst>
                <a:ext uri="{FF2B5EF4-FFF2-40B4-BE49-F238E27FC236}">
                  <a16:creationId xmlns:a16="http://schemas.microsoft.com/office/drawing/2014/main" id="{99490A02-F2CB-4E9A-8BA1-E42B6B22CE3C}"/>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7" name="Rectangle 386">
              <a:extLst>
                <a:ext uri="{FF2B5EF4-FFF2-40B4-BE49-F238E27FC236}">
                  <a16:creationId xmlns:a16="http://schemas.microsoft.com/office/drawing/2014/main" id="{4C92199C-8078-4C2E-90EF-70F182E1CC77}"/>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8" name="Rectangle 387">
              <a:extLst>
                <a:ext uri="{FF2B5EF4-FFF2-40B4-BE49-F238E27FC236}">
                  <a16:creationId xmlns:a16="http://schemas.microsoft.com/office/drawing/2014/main" id="{1EBFA322-7457-40E0-AF64-DC415EAE9D97}"/>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9" name="Rectangle 388">
              <a:extLst>
                <a:ext uri="{FF2B5EF4-FFF2-40B4-BE49-F238E27FC236}">
                  <a16:creationId xmlns:a16="http://schemas.microsoft.com/office/drawing/2014/main" id="{0A535E7B-47EE-4466-BBC5-A681898154DA}"/>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0" name="Rectangle 389">
              <a:extLst>
                <a:ext uri="{FF2B5EF4-FFF2-40B4-BE49-F238E27FC236}">
                  <a16:creationId xmlns:a16="http://schemas.microsoft.com/office/drawing/2014/main" id="{B5EDDD7B-ADE7-4754-8C07-6AA4B29BB29C}"/>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1" name="Rectangle 390">
              <a:extLst>
                <a:ext uri="{FF2B5EF4-FFF2-40B4-BE49-F238E27FC236}">
                  <a16:creationId xmlns:a16="http://schemas.microsoft.com/office/drawing/2014/main" id="{1DC0FED6-E954-4BF1-839A-EA75F10C29A3}"/>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2" name="Rectangle 391">
              <a:extLst>
                <a:ext uri="{FF2B5EF4-FFF2-40B4-BE49-F238E27FC236}">
                  <a16:creationId xmlns:a16="http://schemas.microsoft.com/office/drawing/2014/main" id="{7A92E1A1-C79D-4A8E-ABA8-E14494D92B81}"/>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3" name="Rectangle 392">
              <a:extLst>
                <a:ext uri="{FF2B5EF4-FFF2-40B4-BE49-F238E27FC236}">
                  <a16:creationId xmlns:a16="http://schemas.microsoft.com/office/drawing/2014/main" id="{7FA7165E-EE57-4768-A90D-F9BCF0310FAA}"/>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4" name="Rectangle 393">
              <a:extLst>
                <a:ext uri="{FF2B5EF4-FFF2-40B4-BE49-F238E27FC236}">
                  <a16:creationId xmlns:a16="http://schemas.microsoft.com/office/drawing/2014/main" id="{D1EB0EA8-F336-4D53-BEED-7834AC69656E}"/>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5" name="Rectangle 394">
              <a:extLst>
                <a:ext uri="{FF2B5EF4-FFF2-40B4-BE49-F238E27FC236}">
                  <a16:creationId xmlns:a16="http://schemas.microsoft.com/office/drawing/2014/main" id="{9A7CADE8-D11A-4C06-BEAD-C01C5162E9C6}"/>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6" name="Rectangle 395">
              <a:extLst>
                <a:ext uri="{FF2B5EF4-FFF2-40B4-BE49-F238E27FC236}">
                  <a16:creationId xmlns:a16="http://schemas.microsoft.com/office/drawing/2014/main" id="{44A6B691-2F1C-44E5-917D-7B1AE92E9969}"/>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7" name="Rectangle 396">
              <a:extLst>
                <a:ext uri="{FF2B5EF4-FFF2-40B4-BE49-F238E27FC236}">
                  <a16:creationId xmlns:a16="http://schemas.microsoft.com/office/drawing/2014/main" id="{A03DB447-A611-4034-916D-7D2289868A88}"/>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8" name="Rectangle 397">
              <a:extLst>
                <a:ext uri="{FF2B5EF4-FFF2-40B4-BE49-F238E27FC236}">
                  <a16:creationId xmlns:a16="http://schemas.microsoft.com/office/drawing/2014/main" id="{F5E75D7E-5DE6-4CF3-A721-2E97365DCFE4}"/>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9" name="Rectangle 398">
              <a:extLst>
                <a:ext uri="{FF2B5EF4-FFF2-40B4-BE49-F238E27FC236}">
                  <a16:creationId xmlns:a16="http://schemas.microsoft.com/office/drawing/2014/main" id="{A9F0276A-A345-4CC1-A217-E1DFDD02C7BF}"/>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0" name="Rectangle 399">
              <a:extLst>
                <a:ext uri="{FF2B5EF4-FFF2-40B4-BE49-F238E27FC236}">
                  <a16:creationId xmlns:a16="http://schemas.microsoft.com/office/drawing/2014/main" id="{C7C23963-C817-4F9D-8334-803C69586916}"/>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1" name="Rectangle 400">
              <a:extLst>
                <a:ext uri="{FF2B5EF4-FFF2-40B4-BE49-F238E27FC236}">
                  <a16:creationId xmlns:a16="http://schemas.microsoft.com/office/drawing/2014/main" id="{2B6155D5-FF00-4837-8F80-7F8684F3B863}"/>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2" name="Rectangle 401">
              <a:extLst>
                <a:ext uri="{FF2B5EF4-FFF2-40B4-BE49-F238E27FC236}">
                  <a16:creationId xmlns:a16="http://schemas.microsoft.com/office/drawing/2014/main" id="{6BA6CC85-27D5-46F3-AF9A-756098C22300}"/>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3" name="Rectangle 402">
              <a:extLst>
                <a:ext uri="{FF2B5EF4-FFF2-40B4-BE49-F238E27FC236}">
                  <a16:creationId xmlns:a16="http://schemas.microsoft.com/office/drawing/2014/main" id="{43DDB1EB-2A41-4EA0-9FD6-A2399464D498}"/>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4" name="Rectangle 403">
              <a:extLst>
                <a:ext uri="{FF2B5EF4-FFF2-40B4-BE49-F238E27FC236}">
                  <a16:creationId xmlns:a16="http://schemas.microsoft.com/office/drawing/2014/main" id="{3D6B5A78-F825-4494-A61F-7AF04FEC9F14}"/>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5" name="Rectangle 404">
              <a:extLst>
                <a:ext uri="{FF2B5EF4-FFF2-40B4-BE49-F238E27FC236}">
                  <a16:creationId xmlns:a16="http://schemas.microsoft.com/office/drawing/2014/main" id="{72395F54-750E-447A-81B1-F76E2935F70D}"/>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6" name="Rectangle 405">
              <a:extLst>
                <a:ext uri="{FF2B5EF4-FFF2-40B4-BE49-F238E27FC236}">
                  <a16:creationId xmlns:a16="http://schemas.microsoft.com/office/drawing/2014/main" id="{3C79C53A-EBB7-4D6D-9B4B-7D860D692EE8}"/>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7" name="Rectangle 406">
              <a:extLst>
                <a:ext uri="{FF2B5EF4-FFF2-40B4-BE49-F238E27FC236}">
                  <a16:creationId xmlns:a16="http://schemas.microsoft.com/office/drawing/2014/main" id="{AD4B0B8B-5C89-4512-8EFE-ED1A15C08182}"/>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8" name="Rectangle 407">
              <a:extLst>
                <a:ext uri="{FF2B5EF4-FFF2-40B4-BE49-F238E27FC236}">
                  <a16:creationId xmlns:a16="http://schemas.microsoft.com/office/drawing/2014/main" id="{95387568-0045-482B-9074-8610809463AC}"/>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9" name="Rectangle 408">
              <a:extLst>
                <a:ext uri="{FF2B5EF4-FFF2-40B4-BE49-F238E27FC236}">
                  <a16:creationId xmlns:a16="http://schemas.microsoft.com/office/drawing/2014/main" id="{421C40C2-A9DD-42C6-87A3-A15DDBCD5FEB}"/>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0" name="Rectangle 409">
              <a:extLst>
                <a:ext uri="{FF2B5EF4-FFF2-40B4-BE49-F238E27FC236}">
                  <a16:creationId xmlns:a16="http://schemas.microsoft.com/office/drawing/2014/main" id="{43D12819-DF3F-4065-97BE-A3D1FC880EB0}"/>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1" name="Rectangle 410">
              <a:extLst>
                <a:ext uri="{FF2B5EF4-FFF2-40B4-BE49-F238E27FC236}">
                  <a16:creationId xmlns:a16="http://schemas.microsoft.com/office/drawing/2014/main" id="{59032FE9-61C1-497B-9578-8A02C87380B2}"/>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2" name="Rectangle 411">
              <a:extLst>
                <a:ext uri="{FF2B5EF4-FFF2-40B4-BE49-F238E27FC236}">
                  <a16:creationId xmlns:a16="http://schemas.microsoft.com/office/drawing/2014/main" id="{A34E6AA6-C3B0-4A0C-A9F7-93D7E1058076}"/>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3" name="Rectangle 412">
              <a:extLst>
                <a:ext uri="{FF2B5EF4-FFF2-40B4-BE49-F238E27FC236}">
                  <a16:creationId xmlns:a16="http://schemas.microsoft.com/office/drawing/2014/main" id="{0C0CD2D6-5F2D-408E-9D7D-A47183C8B2CC}"/>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4" name="Rectangle 413">
              <a:extLst>
                <a:ext uri="{FF2B5EF4-FFF2-40B4-BE49-F238E27FC236}">
                  <a16:creationId xmlns:a16="http://schemas.microsoft.com/office/drawing/2014/main" id="{4F8E814B-39A8-4EF0-A02C-FE0B760A3021}"/>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5" name="Rectangle 414">
              <a:extLst>
                <a:ext uri="{FF2B5EF4-FFF2-40B4-BE49-F238E27FC236}">
                  <a16:creationId xmlns:a16="http://schemas.microsoft.com/office/drawing/2014/main" id="{EF78B323-2EEB-431A-8E20-661B951792D2}"/>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6" name="Rectangle 415">
              <a:extLst>
                <a:ext uri="{FF2B5EF4-FFF2-40B4-BE49-F238E27FC236}">
                  <a16:creationId xmlns:a16="http://schemas.microsoft.com/office/drawing/2014/main" id="{129B92D7-8A29-4640-9BB9-EA5119B1777F}"/>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7" name="Rectangle 416">
              <a:extLst>
                <a:ext uri="{FF2B5EF4-FFF2-40B4-BE49-F238E27FC236}">
                  <a16:creationId xmlns:a16="http://schemas.microsoft.com/office/drawing/2014/main" id="{103633AC-AD8C-4693-836D-DA659857870E}"/>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8" name="Rectangle 417">
              <a:extLst>
                <a:ext uri="{FF2B5EF4-FFF2-40B4-BE49-F238E27FC236}">
                  <a16:creationId xmlns:a16="http://schemas.microsoft.com/office/drawing/2014/main" id="{4EE13E11-D077-4DB8-870E-D7F6AF284D82}"/>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9" name="Rectangle 418">
              <a:extLst>
                <a:ext uri="{FF2B5EF4-FFF2-40B4-BE49-F238E27FC236}">
                  <a16:creationId xmlns:a16="http://schemas.microsoft.com/office/drawing/2014/main" id="{27A2F23B-13A8-444A-8101-9AAF53D497F2}"/>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0" name="Rectangle 419">
              <a:extLst>
                <a:ext uri="{FF2B5EF4-FFF2-40B4-BE49-F238E27FC236}">
                  <a16:creationId xmlns:a16="http://schemas.microsoft.com/office/drawing/2014/main" id="{7D8F3DE5-F666-453F-8F2C-F7CA39E2DA9C}"/>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1" name="Rectangle 420">
              <a:extLst>
                <a:ext uri="{FF2B5EF4-FFF2-40B4-BE49-F238E27FC236}">
                  <a16:creationId xmlns:a16="http://schemas.microsoft.com/office/drawing/2014/main" id="{5F08F571-2B9F-4F46-9470-DFC9755635E7}"/>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2" name="Rectangle 421">
              <a:extLst>
                <a:ext uri="{FF2B5EF4-FFF2-40B4-BE49-F238E27FC236}">
                  <a16:creationId xmlns:a16="http://schemas.microsoft.com/office/drawing/2014/main" id="{FD6513C1-9F14-466C-9B52-8CF9653C0005}"/>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sp>
        <p:nvSpPr>
          <p:cNvPr id="423" name="Rectangle 422">
            <a:extLst>
              <a:ext uri="{FF2B5EF4-FFF2-40B4-BE49-F238E27FC236}">
                <a16:creationId xmlns:a16="http://schemas.microsoft.com/office/drawing/2014/main" id="{A5E4BA08-10E3-4789-80FE-2763D7A90C08}"/>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Append-only ledger table</a:t>
            </a:r>
          </a:p>
        </p:txBody>
      </p:sp>
      <p:sp>
        <p:nvSpPr>
          <p:cNvPr id="424" name="Rectangle 423">
            <a:extLst>
              <a:ext uri="{FF2B5EF4-FFF2-40B4-BE49-F238E27FC236}">
                <a16:creationId xmlns:a16="http://schemas.microsoft.com/office/drawing/2014/main" id="{C8397BEA-08AF-4869-8F57-0FEE3825E146}"/>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25" name="Rectangle 424">
            <a:extLst>
              <a:ext uri="{FF2B5EF4-FFF2-40B4-BE49-F238E27FC236}">
                <a16:creationId xmlns:a16="http://schemas.microsoft.com/office/drawing/2014/main" id="{1C82B8A8-239D-4D28-A189-8FA6E538792E}"/>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Updatable ledger table</a:t>
            </a:r>
          </a:p>
        </p:txBody>
      </p:sp>
      <p:grpSp>
        <p:nvGrpSpPr>
          <p:cNvPr id="426" name="Group 425">
            <a:extLst>
              <a:ext uri="{FF2B5EF4-FFF2-40B4-BE49-F238E27FC236}">
                <a16:creationId xmlns:a16="http://schemas.microsoft.com/office/drawing/2014/main" id="{93C72181-0B30-409E-A61C-700AD09B78E4}"/>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chemeClr val="bg2"/>
          </a:solidFill>
        </p:grpSpPr>
        <p:sp>
          <p:nvSpPr>
            <p:cNvPr id="427" name="Rectangle 426">
              <a:extLst>
                <a:ext uri="{FF2B5EF4-FFF2-40B4-BE49-F238E27FC236}">
                  <a16:creationId xmlns:a16="http://schemas.microsoft.com/office/drawing/2014/main" id="{D1807DCE-0A01-47D5-A31D-0FA420EF6738}"/>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28" name="Graphic 50" descr="Diploma">
              <a:extLst>
                <a:ext uri="{FF2B5EF4-FFF2-40B4-BE49-F238E27FC236}">
                  <a16:creationId xmlns:a16="http://schemas.microsoft.com/office/drawing/2014/main" id="{637E997B-2836-43DE-B8DD-B83650AFB283}"/>
                </a:ext>
              </a:extLst>
            </p:cNvPr>
            <p:cNvGrpSpPr/>
            <p:nvPr/>
          </p:nvGrpSpPr>
          <p:grpSpPr>
            <a:xfrm>
              <a:off x="10970984" y="5483094"/>
              <a:ext cx="228091" cy="157862"/>
              <a:chOff x="5315459" y="3004617"/>
              <a:chExt cx="742950" cy="514350"/>
            </a:xfrm>
            <a:grpFill/>
          </p:grpSpPr>
          <p:sp>
            <p:nvSpPr>
              <p:cNvPr id="429" name="Freeform: Shape 428">
                <a:extLst>
                  <a:ext uri="{FF2B5EF4-FFF2-40B4-BE49-F238E27FC236}">
                    <a16:creationId xmlns:a16="http://schemas.microsoft.com/office/drawing/2014/main" id="{FAE30880-C400-4253-BB85-055BDF77F06A}"/>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0EBE501B-D2DB-40E9-8E2D-209A75A7A983}"/>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9746FD96-7331-4BE7-ABB1-4D9001C7D5A8}"/>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CD22BE88-0E0B-494C-A97B-C9E37F3CD0B0}"/>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27C0B3D6-B57B-4A5B-A300-4967502DB3BA}"/>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38" name="Title 1">
            <a:extLst>
              <a:ext uri="{FF2B5EF4-FFF2-40B4-BE49-F238E27FC236}">
                <a16:creationId xmlns:a16="http://schemas.microsoft.com/office/drawing/2014/main" id="{8564165C-899F-480F-86D1-234A84F71F7E}"/>
              </a:ext>
            </a:extLst>
          </p:cNvPr>
          <p:cNvSpPr txBox="1">
            <a:spLocks noGrp="1"/>
          </p:cNvSpPr>
          <p:nvPr>
            <p:ph type="title" idx="4294967295"/>
          </p:nvPr>
        </p:nvSpPr>
        <p:spPr>
          <a:xfrm>
            <a:off x="573806" y="438070"/>
            <a:ext cx="9945035"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SQL Server ledger</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Tamper-proof track record of data over time</a:t>
            </a:r>
          </a:p>
        </p:txBody>
      </p:sp>
      <p:sp>
        <p:nvSpPr>
          <p:cNvPr id="3" name="Rectangle 2">
            <a:extLst>
              <a:ext uri="{FF2B5EF4-FFF2-40B4-BE49-F238E27FC236}">
                <a16:creationId xmlns:a16="http://schemas.microsoft.com/office/drawing/2014/main" id="{5C606E79-BEF5-4457-8169-B8BADA0CE472}"/>
              </a:ext>
              <a:ext uri="{C183D7F6-B498-43B3-948B-1728B52AA6E4}">
                <adec:decorative xmlns:adec="http://schemas.microsoft.com/office/drawing/2017/decorative" val="1"/>
              </a:ext>
            </a:extLst>
          </p:cNvPr>
          <p:cNvSpPr/>
          <p:nvPr/>
        </p:nvSpPr>
        <p:spPr>
          <a:xfrm>
            <a:off x="8104327" y="1855781"/>
            <a:ext cx="1010553" cy="24468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Bank A</a:t>
            </a:r>
          </a:p>
        </p:txBody>
      </p:sp>
      <p:grpSp>
        <p:nvGrpSpPr>
          <p:cNvPr id="8" name="Group 7">
            <a:extLst>
              <a:ext uri="{FF2B5EF4-FFF2-40B4-BE49-F238E27FC236}">
                <a16:creationId xmlns:a16="http://schemas.microsoft.com/office/drawing/2014/main" id="{D81699A5-517B-4D2F-B468-F3AF946B659B}"/>
              </a:ext>
              <a:ext uri="{C183D7F6-B498-43B3-948B-1728B52AA6E4}">
                <adec:decorative xmlns:adec="http://schemas.microsoft.com/office/drawing/2017/decorative" val="1"/>
              </a:ext>
            </a:extLst>
          </p:cNvPr>
          <p:cNvGrpSpPr/>
          <p:nvPr/>
        </p:nvGrpSpPr>
        <p:grpSpPr>
          <a:xfrm>
            <a:off x="6690605" y="1393644"/>
            <a:ext cx="1010553" cy="859964"/>
            <a:chOff x="7902850" y="1550615"/>
            <a:chExt cx="1010553" cy="859964"/>
          </a:xfrm>
        </p:grpSpPr>
        <p:pic>
          <p:nvPicPr>
            <p:cNvPr id="2" name="Graphic 1">
              <a:extLst>
                <a:ext uri="{FF2B5EF4-FFF2-40B4-BE49-F238E27FC236}">
                  <a16:creationId xmlns:a16="http://schemas.microsoft.com/office/drawing/2014/main" id="{EAB8D9B6-616A-4E36-8F75-FB834FCD1D5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5" name="Rectangle 4">
              <a:extLst>
                <a:ext uri="{FF2B5EF4-FFF2-40B4-BE49-F238E27FC236}">
                  <a16:creationId xmlns:a16="http://schemas.microsoft.com/office/drawing/2014/main" id="{B046FE7F-0F21-46C1-98BA-A3C3A69115F2}"/>
                </a:ext>
              </a:extLst>
            </p:cNvPr>
            <p:cNvSpPr/>
            <p:nvPr/>
          </p:nvSpPr>
          <p:spPr>
            <a:xfrm>
              <a:off x="7902850" y="2013547"/>
              <a:ext cx="1010553" cy="3970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Bank Regulator</a:t>
              </a:r>
            </a:p>
          </p:txBody>
        </p:sp>
      </p:grpSp>
      <p:pic>
        <p:nvPicPr>
          <p:cNvPr id="4" name="Graphic 3">
            <a:extLst>
              <a:ext uri="{FF2B5EF4-FFF2-40B4-BE49-F238E27FC236}">
                <a16:creationId xmlns:a16="http://schemas.microsoft.com/office/drawing/2014/main" id="{2E086B59-AF6E-4859-9182-D92C51BE4E4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220" name="TextBox 219">
            <a:extLst>
              <a:ext uri="{FF2B5EF4-FFF2-40B4-BE49-F238E27FC236}">
                <a16:creationId xmlns:a16="http://schemas.microsoft.com/office/drawing/2014/main" id="{D62DA5F5-14B3-451B-AA6A-DF6BC027DC94}"/>
              </a:ext>
            </a:extLst>
          </p:cNvPr>
          <p:cNvSpPr txBox="1"/>
          <p:nvPr/>
        </p:nvSpPr>
        <p:spPr>
          <a:xfrm>
            <a:off x="588263" y="2019300"/>
            <a:ext cx="5402328" cy="1969770"/>
          </a:xfrm>
          <a:prstGeom prst="rect">
            <a:avLst/>
          </a:prstGeom>
          <a:noFill/>
        </p:spPr>
        <p:txBody>
          <a:bodyPr wrap="square" lIns="0" tIns="0" rIns="0" bIns="0">
            <a:spAutoFit/>
          </a:bodyPr>
          <a:lstStyle/>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Use an immutable ledger to protect data from tampering and by malicious actors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Establish digital trust in a centralized system using blockchain technology</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Attest to other parties that data integrity has not been compromised</a:t>
            </a:r>
          </a:p>
        </p:txBody>
      </p:sp>
    </p:spTree>
    <p:extLst>
      <p:ext uri="{BB962C8B-B14F-4D97-AF65-F5344CB8AC3E}">
        <p14:creationId xmlns:p14="http://schemas.microsoft.com/office/powerpoint/2010/main" val="4273912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wipe(up)">
                                      <p:cBhvr>
                                        <p:cTn id="7" dur="500"/>
                                        <p:tgtEl>
                                          <p:spTgt spid="2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6"/>
                                        </p:tgtEl>
                                        <p:attrNameLst>
                                          <p:attrName>style.visibility</p:attrName>
                                        </p:attrNameLst>
                                      </p:cBhvr>
                                      <p:to>
                                        <p:strVal val="visible"/>
                                      </p:to>
                                    </p:set>
                                    <p:animEffect transition="in" filter="wipe(left)">
                                      <p:cBhvr>
                                        <p:cTn id="11" dur="500"/>
                                        <p:tgtEl>
                                          <p:spTgt spid="2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9"/>
                                        </p:tgtEl>
                                        <p:attrNameLst>
                                          <p:attrName>style.visibility</p:attrName>
                                        </p:attrNameLst>
                                      </p:cBhvr>
                                      <p:to>
                                        <p:strVal val="visible"/>
                                      </p:to>
                                    </p:set>
                                    <p:animEffect transition="in" filter="fade">
                                      <p:cBhvr>
                                        <p:cTn id="15" dur="500"/>
                                        <p:tgtEl>
                                          <p:spTgt spid="329"/>
                                        </p:tgtEl>
                                      </p:cBhvr>
                                    </p:animEffect>
                                  </p:childTnLst>
                                </p:cTn>
                              </p:par>
                              <p:par>
                                <p:cTn id="16" presetID="22" presetClass="entr" presetSubtype="4"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down)">
                                      <p:cBhvr>
                                        <p:cTn id="18" dur="500"/>
                                        <p:tgtEl>
                                          <p:spTgt spid="325"/>
                                        </p:tgtEl>
                                      </p:cBhvr>
                                    </p:animEffect>
                                  </p:childTnLst>
                                </p:cTn>
                              </p:par>
                              <p:par>
                                <p:cTn id="19" presetID="22" presetClass="entr" presetSubtype="4" fill="hold" nodeType="withEffect">
                                  <p:stCondLst>
                                    <p:cond delay="0"/>
                                  </p:stCondLst>
                                  <p:childTnLst>
                                    <p:set>
                                      <p:cBhvr>
                                        <p:cTn id="20" dur="1" fill="hold">
                                          <p:stCondLst>
                                            <p:cond delay="0"/>
                                          </p:stCondLst>
                                        </p:cTn>
                                        <p:tgtEl>
                                          <p:spTgt spid="324"/>
                                        </p:tgtEl>
                                        <p:attrNameLst>
                                          <p:attrName>style.visibility</p:attrName>
                                        </p:attrNameLst>
                                      </p:cBhvr>
                                      <p:to>
                                        <p:strVal val="visible"/>
                                      </p:to>
                                    </p:set>
                                    <p:animEffect transition="in" filter="wipe(down)">
                                      <p:cBhvr>
                                        <p:cTn id="21" dur="500"/>
                                        <p:tgtEl>
                                          <p:spTgt spid="32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73"/>
                                        </p:tgtEl>
                                        <p:attrNameLst>
                                          <p:attrName>style.visibility</p:attrName>
                                        </p:attrNameLst>
                                      </p:cBhvr>
                                      <p:to>
                                        <p:strVal val="visible"/>
                                      </p:to>
                                    </p:set>
                                    <p:animEffect transition="in" filter="fade">
                                      <p:cBhvr>
                                        <p:cTn id="25" dur="500"/>
                                        <p:tgtEl>
                                          <p:spTgt spid="27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5"/>
                                        </p:tgtEl>
                                        <p:attrNameLst>
                                          <p:attrName>style.visibility</p:attrName>
                                        </p:attrNameLst>
                                      </p:cBhvr>
                                      <p:to>
                                        <p:strVal val="visible"/>
                                      </p:to>
                                    </p:set>
                                    <p:animEffect transition="in" filter="fade">
                                      <p:cBhvr>
                                        <p:cTn id="30" dur="500"/>
                                        <p:tgtEl>
                                          <p:spTgt spid="235"/>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247"/>
                                        </p:tgtEl>
                                        <p:attrNameLst>
                                          <p:attrName>style.visibility</p:attrName>
                                        </p:attrNameLst>
                                      </p:cBhvr>
                                      <p:to>
                                        <p:strVal val="visible"/>
                                      </p:to>
                                    </p:set>
                                    <p:animEffect transition="in" filter="wipe(down)">
                                      <p:cBhvr>
                                        <p:cTn id="34" dur="500"/>
                                        <p:tgtEl>
                                          <p:spTgt spid="247"/>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248"/>
                                        </p:tgtEl>
                                        <p:attrNameLst>
                                          <p:attrName>style.visibility</p:attrName>
                                        </p:attrNameLst>
                                      </p:cBhvr>
                                      <p:to>
                                        <p:strVal val="visible"/>
                                      </p:to>
                                    </p:set>
                                    <p:animEffect transition="in" filter="wipe(down)">
                                      <p:cBhvr>
                                        <p:cTn id="38" dur="500"/>
                                        <p:tgtEl>
                                          <p:spTgt spid="248"/>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249"/>
                                        </p:tgtEl>
                                        <p:attrNameLst>
                                          <p:attrName>style.visibility</p:attrName>
                                        </p:attrNameLst>
                                      </p:cBhvr>
                                      <p:to>
                                        <p:strVal val="visible"/>
                                      </p:to>
                                    </p:set>
                                    <p:animEffect transition="in" filter="fade">
                                      <p:cBhvr>
                                        <p:cTn id="42" dur="500"/>
                                        <p:tgtEl>
                                          <p:spTgt spid="249"/>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234"/>
                                        </p:tgtEl>
                                        <p:attrNameLst>
                                          <p:attrName>style.visibility</p:attrName>
                                        </p:attrNameLst>
                                      </p:cBhvr>
                                      <p:to>
                                        <p:strVal val="visible"/>
                                      </p:to>
                                    </p:set>
                                    <p:animEffect transition="in" filter="wipe(left)">
                                      <p:cBhvr>
                                        <p:cTn id="46" dur="500"/>
                                        <p:tgtEl>
                                          <p:spTgt spid="234"/>
                                        </p:tgtEl>
                                      </p:cBhvr>
                                    </p:animEffec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257"/>
                                        </p:tgtEl>
                                        <p:attrNameLst>
                                          <p:attrName>style.visibility</p:attrName>
                                        </p:attrNameLst>
                                      </p:cBhvr>
                                      <p:to>
                                        <p:strVal val="visible"/>
                                      </p:to>
                                    </p:set>
                                    <p:animEffect transition="in" filter="fade">
                                      <p:cBhvr>
                                        <p:cTn id="50" dur="500"/>
                                        <p:tgtEl>
                                          <p:spTgt spid="257"/>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233"/>
                                        </p:tgtEl>
                                        <p:attrNameLst>
                                          <p:attrName>style.visibility</p:attrName>
                                        </p:attrNameLst>
                                      </p:cBhvr>
                                      <p:to>
                                        <p:strVal val="visible"/>
                                      </p:to>
                                    </p:set>
                                    <p:animEffect transition="in" filter="wipe(left)">
                                      <p:cBhvr>
                                        <p:cTn id="54" dur="500"/>
                                        <p:tgtEl>
                                          <p:spTgt spid="233"/>
                                        </p:tgtEl>
                                      </p:cBhvr>
                                    </p:animEffect>
                                  </p:childTnLst>
                                </p:cTn>
                              </p:par>
                            </p:childTnLst>
                          </p:cTn>
                        </p:par>
                        <p:par>
                          <p:cTn id="55" fill="hold">
                            <p:stCondLst>
                              <p:cond delay="3500"/>
                            </p:stCondLst>
                            <p:childTnLst>
                              <p:par>
                                <p:cTn id="56" presetID="10" presetClass="entr" presetSubtype="0" fill="hold" nodeType="afterEffect">
                                  <p:stCondLst>
                                    <p:cond delay="0"/>
                                  </p:stCondLst>
                                  <p:childTnLst>
                                    <p:set>
                                      <p:cBhvr>
                                        <p:cTn id="57" dur="1" fill="hold">
                                          <p:stCondLst>
                                            <p:cond delay="0"/>
                                          </p:stCondLst>
                                        </p:cTn>
                                        <p:tgtEl>
                                          <p:spTgt spid="265"/>
                                        </p:tgtEl>
                                        <p:attrNameLst>
                                          <p:attrName>style.visibility</p:attrName>
                                        </p:attrNameLst>
                                      </p:cBhvr>
                                      <p:to>
                                        <p:strVal val="visible"/>
                                      </p:to>
                                    </p:set>
                                    <p:animEffect transition="in" filter="fade">
                                      <p:cBhvr>
                                        <p:cTn id="58" dur="500"/>
                                        <p:tgtEl>
                                          <p:spTgt spid="26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23"/>
                                        </p:tgtEl>
                                        <p:attrNameLst>
                                          <p:attrName>style.visibility</p:attrName>
                                        </p:attrNameLst>
                                      </p:cBhvr>
                                      <p:to>
                                        <p:strVal val="visible"/>
                                      </p:to>
                                    </p:set>
                                    <p:animEffect transition="in" filter="fade">
                                      <p:cBhvr>
                                        <p:cTn id="63" dur="500"/>
                                        <p:tgtEl>
                                          <p:spTgt spid="223"/>
                                        </p:tgtEl>
                                      </p:cBhvr>
                                    </p:animEffect>
                                  </p:childTnLst>
                                </p:cTn>
                              </p:par>
                              <p:par>
                                <p:cTn id="64" presetID="42" presetClass="path" presetSubtype="0" accel="50000" decel="50000" fill="hold" nodeType="withEffect">
                                  <p:stCondLst>
                                    <p:cond delay="0"/>
                                  </p:stCondLst>
                                  <p:childTnLst>
                                    <p:animMotion origin="layout" path="M 8.33333E-7 4.44444E-6 L -0.11029 0.04027 " pathEditMode="relative" rAng="0" ptsTypes="AA">
                                      <p:cBhvr>
                                        <p:cTn id="65" dur="2000" fill="hold"/>
                                        <p:tgtEl>
                                          <p:spTgt spid="249"/>
                                        </p:tgtEl>
                                        <p:attrNameLst>
                                          <p:attrName>ppt_x</p:attrName>
                                          <p:attrName>ppt_y</p:attrName>
                                        </p:attrNameLst>
                                      </p:cBhvr>
                                      <p:rCtr x="-5521" y="2014"/>
                                    </p:animMotion>
                                  </p:childTnLst>
                                </p:cTn>
                              </p:par>
                              <p:par>
                                <p:cTn id="66" presetID="42" presetClass="path" presetSubtype="0" accel="50000" decel="50000" fill="hold" nodeType="withEffect">
                                  <p:stCondLst>
                                    <p:cond delay="0"/>
                                  </p:stCondLst>
                                  <p:childTnLst>
                                    <p:animMotion origin="layout" path="M 2.5E-6 4.44444E-6 L -0.16446 0.04027 " pathEditMode="relative" rAng="0" ptsTypes="AA">
                                      <p:cBhvr>
                                        <p:cTn id="67" dur="2000" fill="hold"/>
                                        <p:tgtEl>
                                          <p:spTgt spid="257"/>
                                        </p:tgtEl>
                                        <p:attrNameLst>
                                          <p:attrName>ppt_x</p:attrName>
                                          <p:attrName>ppt_y</p:attrName>
                                        </p:attrNameLst>
                                      </p:cBhvr>
                                      <p:rCtr x="-8229" y="2014"/>
                                    </p:animMotion>
                                  </p:childTnLst>
                                </p:cTn>
                              </p:par>
                              <p:par>
                                <p:cTn id="68" presetID="42" presetClass="path" presetSubtype="0" accel="50000" decel="50000" fill="hold" nodeType="withEffect">
                                  <p:stCondLst>
                                    <p:cond delay="0"/>
                                  </p:stCondLst>
                                  <p:childTnLst>
                                    <p:animMotion origin="layout" path="M 5E-6 4.44444E-6 L -0.21797 0.04027 " pathEditMode="relative" rAng="0" ptsTypes="AA">
                                      <p:cBhvr>
                                        <p:cTn id="69" dur="2000" fill="hold"/>
                                        <p:tgtEl>
                                          <p:spTgt spid="265"/>
                                        </p:tgtEl>
                                        <p:attrNameLst>
                                          <p:attrName>ppt_x</p:attrName>
                                          <p:attrName>ppt_y</p:attrName>
                                        </p:attrNameLst>
                                      </p:cBhvr>
                                      <p:rCtr x="-10898" y="2014"/>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244"/>
                                        </p:tgtEl>
                                        <p:attrNameLst>
                                          <p:attrName>style.visibility</p:attrName>
                                        </p:attrNameLst>
                                      </p:cBhvr>
                                      <p:to>
                                        <p:strVal val="visible"/>
                                      </p:to>
                                    </p:set>
                                    <p:animEffect transition="in" filter="wipe(up)">
                                      <p:cBhvr>
                                        <p:cTn id="78" dur="500"/>
                                        <p:tgtEl>
                                          <p:spTgt spid="244"/>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328"/>
                                        </p:tgtEl>
                                        <p:attrNameLst>
                                          <p:attrName>style.visibility</p:attrName>
                                        </p:attrNameLst>
                                      </p:cBhvr>
                                      <p:to>
                                        <p:strVal val="visible"/>
                                      </p:to>
                                    </p:set>
                                    <p:animEffect transition="in" filter="wipe(left)">
                                      <p:cBhvr>
                                        <p:cTn id="82" dur="500"/>
                                        <p:tgtEl>
                                          <p:spTgt spid="328"/>
                                        </p:tgtEl>
                                      </p:cBhvr>
                                    </p:animEffect>
                                  </p:childTnLst>
                                </p:cTn>
                              </p:par>
                              <p:par>
                                <p:cTn id="83" presetID="1" presetClass="entr" presetSubtype="0" fill="hold" nodeType="withEffect">
                                  <p:stCondLst>
                                    <p:cond delay="0"/>
                                  </p:stCondLst>
                                  <p:childTnLst>
                                    <p:set>
                                      <p:cBhvr>
                                        <p:cTn id="84" dur="1" fill="hold">
                                          <p:stCondLst>
                                            <p:cond delay="0"/>
                                          </p:stCondLst>
                                        </p:cTn>
                                        <p:tgtEl>
                                          <p:spTgt spid="426"/>
                                        </p:tgtEl>
                                        <p:attrNameLst>
                                          <p:attrName>style.visibility</p:attrName>
                                        </p:attrNameLst>
                                      </p:cBhvr>
                                      <p:to>
                                        <p:strVal val="visible"/>
                                      </p:to>
                                    </p:set>
                                  </p:childTnLst>
                                </p:cTn>
                              </p:par>
                            </p:childTnLst>
                          </p:cTn>
                        </p:par>
                        <p:par>
                          <p:cTn id="85" fill="hold">
                            <p:stCondLst>
                              <p:cond delay="1500"/>
                            </p:stCondLst>
                            <p:childTnLst>
                              <p:par>
                                <p:cTn id="86" presetID="42" presetClass="path" presetSubtype="0" accel="50000" decel="50000" fill="hold" nodeType="afterEffect">
                                  <p:stCondLst>
                                    <p:cond delay="0"/>
                                  </p:stCondLst>
                                  <p:childTnLst>
                                    <p:animMotion origin="layout" path="M 0.00221 -0.0007 L 0.1125 -0.04097 " pathEditMode="relative" rAng="0" ptsTypes="AA">
                                      <p:cBhvr>
                                        <p:cTn id="87" dur="2000" fill="hold"/>
                                        <p:tgtEl>
                                          <p:spTgt spid="426"/>
                                        </p:tgtEl>
                                        <p:attrNameLst>
                                          <p:attrName>ppt_x</p:attrName>
                                          <p:attrName>ppt_y</p:attrName>
                                        </p:attrNameLst>
                                      </p:cBhvr>
                                      <p:rCtr x="5508" y="-2014"/>
                                    </p:animMotion>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0" nodeType="clickEffect">
                                  <p:stCondLst>
                                    <p:cond delay="0"/>
                                  </p:stCondLst>
                                  <p:childTnLst>
                                    <p:animEffect transition="out" filter="fade">
                                      <p:cBhvr>
                                        <p:cTn id="91" dur="500"/>
                                        <p:tgtEl>
                                          <p:spTgt spid="425"/>
                                        </p:tgtEl>
                                      </p:cBhvr>
                                    </p:animEffect>
                                    <p:set>
                                      <p:cBhvr>
                                        <p:cTn id="92" dur="1" fill="hold">
                                          <p:stCondLst>
                                            <p:cond delay="499"/>
                                          </p:stCondLst>
                                        </p:cTn>
                                        <p:tgtEl>
                                          <p:spTgt spid="425"/>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246"/>
                                        </p:tgtEl>
                                      </p:cBhvr>
                                    </p:animEffect>
                                    <p:set>
                                      <p:cBhvr>
                                        <p:cTn id="95" dur="1" fill="hold">
                                          <p:stCondLst>
                                            <p:cond delay="499"/>
                                          </p:stCondLst>
                                        </p:cTn>
                                        <p:tgtEl>
                                          <p:spTgt spid="246"/>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325"/>
                                        </p:tgtEl>
                                      </p:cBhvr>
                                    </p:animEffect>
                                    <p:set>
                                      <p:cBhvr>
                                        <p:cTn id="98" dur="1" fill="hold">
                                          <p:stCondLst>
                                            <p:cond delay="499"/>
                                          </p:stCondLst>
                                        </p:cTn>
                                        <p:tgtEl>
                                          <p:spTgt spid="325"/>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48"/>
                                        </p:tgtEl>
                                      </p:cBhvr>
                                    </p:animEffect>
                                    <p:set>
                                      <p:cBhvr>
                                        <p:cTn id="101" dur="1" fill="hold">
                                          <p:stCondLst>
                                            <p:cond delay="499"/>
                                          </p:stCondLst>
                                        </p:cTn>
                                        <p:tgtEl>
                                          <p:spTgt spid="248"/>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329"/>
                                        </p:tgtEl>
                                        <p:attrNameLst>
                                          <p:attrName>style.visibility</p:attrName>
                                        </p:attrNameLst>
                                      </p:cBhvr>
                                      <p:to>
                                        <p:strVal val="hidden"/>
                                      </p:to>
                                    </p:set>
                                  </p:childTnLst>
                                </p:cTn>
                              </p:par>
                              <p:par>
                                <p:cTn id="104" presetID="10" presetClass="exit" presetSubtype="0" fill="hold" grpId="0" nodeType="withEffect">
                                  <p:stCondLst>
                                    <p:cond delay="0"/>
                                  </p:stCondLst>
                                  <p:childTnLst>
                                    <p:animEffect transition="out" filter="fade">
                                      <p:cBhvr>
                                        <p:cTn id="105" dur="500"/>
                                        <p:tgtEl>
                                          <p:spTgt spid="424"/>
                                        </p:tgtEl>
                                      </p:cBhvr>
                                    </p:animEffect>
                                    <p:set>
                                      <p:cBhvr>
                                        <p:cTn id="106" dur="1" fill="hold">
                                          <p:stCondLst>
                                            <p:cond delay="499"/>
                                          </p:stCondLst>
                                        </p:cTn>
                                        <p:tgtEl>
                                          <p:spTgt spid="4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animBg="1"/>
      <p:bldP spid="4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18750" y="438070"/>
            <a:ext cx="10433258" cy="800219"/>
          </a:xfrm>
        </p:spPr>
        <p:txBody>
          <a:bodyPr tIns="0" rIns="0" bIns="0"/>
          <a:lstStyle/>
          <a:p>
            <a:r>
              <a:rPr lang="en-US" sz="3200" b="0">
                <a:solidFill>
                  <a:srgbClr val="000000"/>
                </a:solidFill>
                <a:latin typeface="Segoe UI Semibold"/>
              </a:rPr>
              <a:t>Industry-proven database engine</a:t>
            </a:r>
            <a:br>
              <a:rPr lang="en-US"/>
            </a:br>
            <a:r>
              <a:rPr lang="en-US" sz="200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grpSp>
        <p:nvGrpSpPr>
          <p:cNvPr id="65" name="Group 64" descr="Speedometer with scale icons circling it">
            <a:extLst>
              <a:ext uri="{FF2B5EF4-FFF2-40B4-BE49-F238E27FC236}">
                <a16:creationId xmlns:a16="http://schemas.microsoft.com/office/drawing/2014/main" id="{02A53F5B-BBDF-4EA6-9A19-E75F39C7C253}"/>
              </a:ext>
            </a:extLst>
          </p:cNvPr>
          <p:cNvGrpSpPr/>
          <p:nvPr/>
        </p:nvGrpSpPr>
        <p:grpSpPr>
          <a:xfrm>
            <a:off x="4331208" y="1676826"/>
            <a:ext cx="3529584" cy="4486527"/>
            <a:chOff x="4331208" y="1676826"/>
            <a:chExt cx="3529584" cy="4486527"/>
          </a:xfrm>
        </p:grpSpPr>
        <p:sp>
          <p:nvSpPr>
            <p:cNvPr id="111" name="TextBox 110">
              <a:extLst>
                <a:ext uri="{FF2B5EF4-FFF2-40B4-BE49-F238E27FC236}">
                  <a16:creationId xmlns:a16="http://schemas.microsoft.com/office/drawing/2014/main" id="{8375A5A4-C4CD-467A-8CAD-29C32CBF84AC}"/>
                </a:ext>
              </a:extLst>
            </p:cNvPr>
            <p:cNvSpPr txBox="1"/>
            <p:nvPr/>
          </p:nvSpPr>
          <p:spPr>
            <a:xfrm>
              <a:off x="4331208" y="1676826"/>
              <a:ext cx="3529584" cy="369332"/>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686025"/>
              <a:ext cx="3064086" cy="1477328"/>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Buffer pool parallel scan</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System page latch </a:t>
              </a:r>
              <a:br>
                <a:rPr kumimoji="0" lang="en-US" sz="1400" b="0"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concurrency enhancements</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In-memory OLTP memory enhancements</a:t>
              </a:r>
            </a:p>
          </p:txBody>
        </p:sp>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710592"/>
              <a:ext cx="1772685" cy="1771400"/>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9" name="Group 34">
              <a:extLst>
                <a:ext uri="{FF2B5EF4-FFF2-40B4-BE49-F238E27FC236}">
                  <a16:creationId xmlns:a16="http://schemas.microsoft.com/office/drawing/2014/main" id="{7449A470-5A4E-4B9C-8C50-0DC7F9EF16B5}"/>
                </a:ext>
              </a:extLst>
            </p:cNvPr>
            <p:cNvGrpSpPr>
              <a:grpSpLocks noChangeAspect="1"/>
            </p:cNvGrpSpPr>
            <p:nvPr/>
          </p:nvGrpSpPr>
          <p:grpSpPr bwMode="auto">
            <a:xfrm>
              <a:off x="5877389" y="2496136"/>
              <a:ext cx="437220" cy="427626"/>
              <a:chOff x="2805" y="999"/>
              <a:chExt cx="319" cy="312"/>
            </a:xfrm>
          </p:grpSpPr>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2" name="Group 189">
              <a:extLst>
                <a:ext uri="{FF2B5EF4-FFF2-40B4-BE49-F238E27FC236}">
                  <a16:creationId xmlns:a16="http://schemas.microsoft.com/office/drawing/2014/main" id="{06BF3754-5A2C-4667-887C-CEF6BF88314B}"/>
                </a:ext>
              </a:extLst>
            </p:cNvPr>
            <p:cNvGrpSpPr>
              <a:grpSpLocks noChangeAspect="1"/>
            </p:cNvGrpSpPr>
            <p:nvPr/>
          </p:nvGrpSpPr>
          <p:grpSpPr bwMode="auto">
            <a:xfrm>
              <a:off x="5110186" y="3745249"/>
              <a:ext cx="427626" cy="320720"/>
              <a:chOff x="1614" y="1826"/>
              <a:chExt cx="312" cy="234"/>
            </a:xfrm>
          </p:grpSpPr>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33383" y="3670992"/>
              <a:ext cx="469234" cy="469234"/>
            </a:xfrm>
            <a:prstGeom prst="rect">
              <a:avLst/>
            </a:prstGeom>
          </p:spPr>
        </p:pic>
        <p:grpSp>
          <p:nvGrpSpPr>
            <p:cNvPr id="142" name="Group 135">
              <a:extLst>
                <a:ext uri="{FF2B5EF4-FFF2-40B4-BE49-F238E27FC236}">
                  <a16:creationId xmlns:a16="http://schemas.microsoft.com/office/drawing/2014/main" id="{60A2962F-AF71-4FAB-A64B-50D0C858ABB2}"/>
                </a:ext>
              </a:extLst>
            </p:cNvPr>
            <p:cNvGrpSpPr>
              <a:grpSpLocks noChangeAspect="1"/>
            </p:cNvGrpSpPr>
            <p:nvPr/>
          </p:nvGrpSpPr>
          <p:grpSpPr bwMode="auto">
            <a:xfrm>
              <a:off x="5757791" y="3261143"/>
              <a:ext cx="676416" cy="561512"/>
              <a:chOff x="2204" y="1026"/>
              <a:chExt cx="312" cy="259"/>
            </a:xfrm>
          </p:grpSpPr>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Freeform 137">
                <a:extLst>
                  <a:ext uri="{FF2B5EF4-FFF2-40B4-BE49-F238E27FC236}">
                    <a16:creationId xmlns:a16="http://schemas.microsoft.com/office/drawing/2014/main" id="{3B9F99CF-F3E4-4401-8295-512A55A9C93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Freeform 138">
                <a:extLst>
                  <a:ext uri="{FF2B5EF4-FFF2-40B4-BE49-F238E27FC236}">
                    <a16:creationId xmlns:a16="http://schemas.microsoft.com/office/drawing/2014/main" id="{D87E697E-05C3-4081-B248-6919891CDBF9}"/>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6" name="Freeform 139">
                <a:extLst>
                  <a:ext uri="{FF2B5EF4-FFF2-40B4-BE49-F238E27FC236}">
                    <a16:creationId xmlns:a16="http://schemas.microsoft.com/office/drawing/2014/main" id="{BECC8ADC-C9DE-4374-9BD8-2A81415EDA6F}"/>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7" name="Freeform 140">
                <a:extLst>
                  <a:ext uri="{FF2B5EF4-FFF2-40B4-BE49-F238E27FC236}">
                    <a16:creationId xmlns:a16="http://schemas.microsoft.com/office/drawing/2014/main" id="{D545D9ED-D9A0-41E7-B625-1E87043C132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Freeform 141">
                <a:extLst>
                  <a:ext uri="{FF2B5EF4-FFF2-40B4-BE49-F238E27FC236}">
                    <a16:creationId xmlns:a16="http://schemas.microsoft.com/office/drawing/2014/main" id="{8C2F3350-50FE-4445-ABA3-0F37DE1EB6E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Oval 142">
                <a:extLst>
                  <a:ext uri="{FF2B5EF4-FFF2-40B4-BE49-F238E27FC236}">
                    <a16:creationId xmlns:a16="http://schemas.microsoft.com/office/drawing/2014/main" id="{D48F20BA-D806-4F89-9B09-F419D4630DAF}"/>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Freeform 143">
                <a:extLst>
                  <a:ext uri="{FF2B5EF4-FFF2-40B4-BE49-F238E27FC236}">
                    <a16:creationId xmlns:a16="http://schemas.microsoft.com/office/drawing/2014/main" id="{E0B74B8D-8C6E-402B-B4C5-D16C4D3390A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24" name="Group 1023" descr="checkmark with scale availability icons circling it">
            <a:extLst>
              <a:ext uri="{FF2B5EF4-FFF2-40B4-BE49-F238E27FC236}">
                <a16:creationId xmlns:a16="http://schemas.microsoft.com/office/drawing/2014/main" id="{7070E62D-583E-4D2E-B355-96340FE94505}"/>
              </a:ext>
            </a:extLst>
          </p:cNvPr>
          <p:cNvGrpSpPr/>
          <p:nvPr/>
        </p:nvGrpSpPr>
        <p:grpSpPr>
          <a:xfrm>
            <a:off x="8076733" y="1676826"/>
            <a:ext cx="3529584" cy="4486527"/>
            <a:chOff x="8076733" y="1676826"/>
            <a:chExt cx="3529584" cy="4486527"/>
          </a:xfrm>
        </p:grpSpPr>
        <p:sp>
          <p:nvSpPr>
            <p:cNvPr id="126" name="TextBox 125">
              <a:extLst>
                <a:ext uri="{FF2B5EF4-FFF2-40B4-BE49-F238E27FC236}">
                  <a16:creationId xmlns:a16="http://schemas.microsoft.com/office/drawing/2014/main" id="{56FB9537-BF37-4306-BD19-CC7D453746AB}"/>
                </a:ext>
              </a:extLst>
            </p:cNvPr>
            <p:cNvSpPr txBox="1"/>
            <p:nvPr/>
          </p:nvSpPr>
          <p:spPr>
            <a:xfrm>
              <a:off x="8076733" y="1676826"/>
              <a:ext cx="3529584" cy="369332"/>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686025"/>
              <a:ext cx="3064086" cy="1477328"/>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Multi-write replication </a:t>
              </a:r>
              <a:br>
                <a:rPr kumimoji="0" lang="en-US" sz="1400" b="0"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with last writer wins</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Cross-platform SNAPSHOT backups</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Intel QuickAssist</a:t>
              </a:r>
              <a:r>
                <a:rPr kumimoji="0" lang="en-US" sz="1400" b="0" i="0" u="none" strike="noStrike" kern="1200" cap="none" spc="0" normalizeH="0" baseline="30000" noProof="0">
                  <a:ln>
                    <a:noFill/>
                  </a:ln>
                  <a:solidFill>
                    <a:srgbClr val="1A1A1A"/>
                  </a:solidFill>
                  <a:effectLst/>
                  <a:uLnTx/>
                  <a:uFillTx/>
                  <a:latin typeface="Segoe UI"/>
                  <a:ea typeface="+mn-ea"/>
                  <a:cs typeface="+mn-cs"/>
                </a:rPr>
                <a:t>TM</a:t>
              </a:r>
              <a:r>
                <a:rPr kumimoji="0" lang="en-US" sz="1400" b="0" i="0" u="none" strike="noStrike" kern="1200" cap="none" spc="0" normalizeH="0" baseline="0" noProof="0">
                  <a:ln>
                    <a:noFill/>
                  </a:ln>
                  <a:solidFill>
                    <a:srgbClr val="1A1A1A"/>
                  </a:solidFill>
                  <a:effectLst/>
                  <a:uLnTx/>
                  <a:uFillTx/>
                  <a:latin typeface="Segoe UI"/>
                  <a:ea typeface="+mn-ea"/>
                  <a:cs typeface="+mn-cs"/>
                </a:rPr>
                <a:t> </a:t>
              </a:r>
              <a:br>
                <a:rPr kumimoji="0" lang="en-US" sz="1400" b="0"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backup compression</a:t>
              </a:r>
            </a:p>
          </p:txBody>
        </p:sp>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710592"/>
              <a:ext cx="1772685" cy="1771400"/>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4FBE2F11-615F-4F5B-8B5B-51515847CBB8}"/>
                </a:ext>
              </a:extLst>
            </p:cNvPr>
            <p:cNvGrpSpPr>
              <a:grpSpLocks noChangeAspect="1"/>
            </p:cNvGrpSpPr>
            <p:nvPr/>
          </p:nvGrpSpPr>
          <p:grpSpPr>
            <a:xfrm>
              <a:off x="9624648" y="2493073"/>
              <a:ext cx="433752" cy="433752"/>
              <a:chOff x="8281988" y="4418013"/>
              <a:chExt cx="495300" cy="495300"/>
            </a:xfrm>
          </p:grpSpPr>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8281988" y="4603751"/>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8529638" y="4418013"/>
                <a:ext cx="247650" cy="309563"/>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F0E38D0C-B5DA-4CB4-9D03-2024C53C7665}"/>
                </a:ext>
              </a:extLst>
            </p:cNvPr>
            <p:cNvGrpSpPr/>
            <p:nvPr/>
          </p:nvGrpSpPr>
          <p:grpSpPr>
            <a:xfrm>
              <a:off x="10461776" y="3733145"/>
              <a:ext cx="391028" cy="322598"/>
              <a:chOff x="14902527" y="2482916"/>
              <a:chExt cx="391028" cy="322598"/>
            </a:xfrm>
          </p:grpSpPr>
          <p:sp>
            <p:nvSpPr>
              <p:cNvPr id="60" name="Freeform: Shape 59">
                <a:extLst>
                  <a:ext uri="{FF2B5EF4-FFF2-40B4-BE49-F238E27FC236}">
                    <a16:creationId xmlns:a16="http://schemas.microsoft.com/office/drawing/2014/main" id="{232CEA4C-EE2E-424B-AE20-8E2B1EF04104}"/>
                  </a:ext>
                </a:extLst>
              </p:cNvPr>
              <p:cNvSpPr/>
              <p:nvPr/>
            </p:nvSpPr>
            <p:spPr>
              <a:xfrm>
                <a:off x="14902527" y="2482916"/>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AU"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6E17915F-F30E-4983-908E-BA30349427B3}"/>
                  </a:ext>
                </a:extLst>
              </p:cNvPr>
              <p:cNvSpPr/>
              <p:nvPr/>
            </p:nvSpPr>
            <p:spPr>
              <a:xfrm>
                <a:off x="15029612" y="2610001"/>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AU"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9" name="Group 46">
              <a:extLst>
                <a:ext uri="{FF2B5EF4-FFF2-40B4-BE49-F238E27FC236}">
                  <a16:creationId xmlns:a16="http://schemas.microsoft.com/office/drawing/2014/main" id="{85917B76-62AE-4B88-8298-CD3D45AA068D}"/>
                </a:ext>
              </a:extLst>
            </p:cNvPr>
            <p:cNvGrpSpPr>
              <a:grpSpLocks noChangeAspect="1"/>
            </p:cNvGrpSpPr>
            <p:nvPr/>
          </p:nvGrpSpPr>
          <p:grpSpPr bwMode="auto">
            <a:xfrm>
              <a:off x="9557974" y="3312743"/>
              <a:ext cx="567102" cy="567100"/>
              <a:chOff x="2812" y="999"/>
              <a:chExt cx="312" cy="312"/>
            </a:xfrm>
          </p:grpSpPr>
          <p:sp>
            <p:nvSpPr>
              <p:cNvPr id="160" name="AutoShape 45">
                <a:extLst>
                  <a:ext uri="{FF2B5EF4-FFF2-40B4-BE49-F238E27FC236}">
                    <a16:creationId xmlns:a16="http://schemas.microsoft.com/office/drawing/2014/main" id="{640F76F9-21C3-4F2D-80EE-453A31C33E6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47">
                <a:extLst>
                  <a:ext uri="{FF2B5EF4-FFF2-40B4-BE49-F238E27FC236}">
                    <a16:creationId xmlns:a16="http://schemas.microsoft.com/office/drawing/2014/main" id="{0974EC82-692C-4199-AEC9-3B6F3325C82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48">
                <a:extLst>
                  <a:ext uri="{FF2B5EF4-FFF2-40B4-BE49-F238E27FC236}">
                    <a16:creationId xmlns:a16="http://schemas.microsoft.com/office/drawing/2014/main" id="{CA669BA3-1D16-485D-B487-BD5E4C5DD64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49">
                <a:extLst>
                  <a:ext uri="{FF2B5EF4-FFF2-40B4-BE49-F238E27FC236}">
                    <a16:creationId xmlns:a16="http://schemas.microsoft.com/office/drawing/2014/main" id="{4E405999-027D-45FC-8CDF-46D65C927ED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4" name="Group 63" descr="lock with security icons circling it">
            <a:extLst>
              <a:ext uri="{FF2B5EF4-FFF2-40B4-BE49-F238E27FC236}">
                <a16:creationId xmlns:a16="http://schemas.microsoft.com/office/drawing/2014/main" id="{A3B33B4E-6DF2-4F40-99AB-6368E437210D}"/>
              </a:ext>
            </a:extLst>
          </p:cNvPr>
          <p:cNvGrpSpPr/>
          <p:nvPr/>
        </p:nvGrpSpPr>
        <p:grpSpPr>
          <a:xfrm>
            <a:off x="588263" y="1676826"/>
            <a:ext cx="3529584" cy="4055639"/>
            <a:chOff x="588263" y="1676826"/>
            <a:chExt cx="3529584" cy="4055639"/>
          </a:xfrm>
        </p:grpSpPr>
        <p:sp>
          <p:nvSpPr>
            <p:cNvPr id="26" name="TextBox 25">
              <a:extLst>
                <a:ext uri="{FF2B5EF4-FFF2-40B4-BE49-F238E27FC236}">
                  <a16:creationId xmlns:a16="http://schemas.microsoft.com/office/drawing/2014/main" id="{86311EEA-2DFD-4AA8-9448-C6CA94D6CC14}"/>
                </a:ext>
              </a:extLst>
            </p:cNvPr>
            <p:cNvSpPr txBox="1"/>
            <p:nvPr/>
          </p:nvSpPr>
          <p:spPr>
            <a:xfrm>
              <a:off x="588263" y="1676826"/>
              <a:ext cx="3529584" cy="369332"/>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Secure</a:t>
              </a:r>
            </a:p>
          </p:txBody>
        </p:sp>
        <p:grpSp>
          <p:nvGrpSpPr>
            <p:cNvPr id="59" name="Group 58">
              <a:extLst>
                <a:ext uri="{FF2B5EF4-FFF2-40B4-BE49-F238E27FC236}">
                  <a16:creationId xmlns:a16="http://schemas.microsoft.com/office/drawing/2014/main" id="{5976021B-693F-4304-B74F-590B28904FDB}"/>
                </a:ext>
              </a:extLst>
            </p:cNvPr>
            <p:cNvGrpSpPr/>
            <p:nvPr/>
          </p:nvGrpSpPr>
          <p:grpSpPr>
            <a:xfrm>
              <a:off x="804741" y="2358379"/>
              <a:ext cx="3064086" cy="3374086"/>
              <a:chOff x="804741" y="2358379"/>
              <a:chExt cx="3064086" cy="3374086"/>
            </a:xfrm>
          </p:grpSpPr>
          <p:sp>
            <p:nvSpPr>
              <p:cNvPr id="27" name="TextBox 26">
                <a:extLst>
                  <a:ext uri="{FF2B5EF4-FFF2-40B4-BE49-F238E27FC236}">
                    <a16:creationId xmlns:a16="http://schemas.microsoft.com/office/drawing/2014/main" id="{AA96C449-6E54-4BFB-9463-3C63E5A593DB}"/>
                  </a:ext>
                </a:extLst>
              </p:cNvPr>
              <p:cNvSpPr txBox="1"/>
              <p:nvPr/>
            </p:nvSpPr>
            <p:spPr>
              <a:xfrm>
                <a:off x="804741" y="4686025"/>
                <a:ext cx="3064086" cy="1046440"/>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SQL Server ledger</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Always encrypted enhancements</a:t>
                </a:r>
              </a:p>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Linux security enhancements</a:t>
                </a:r>
              </a:p>
            </p:txBody>
          </p:sp>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710592"/>
                <a:ext cx="1772685" cy="1771400"/>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912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1026" name="Picture 2" descr="Linux logo PNG">
                <a:extLst>
                  <a:ext uri="{FF2B5EF4-FFF2-40B4-BE49-F238E27FC236}">
                    <a16:creationId xmlns:a16="http://schemas.microsoft.com/office/drawing/2014/main" id="{4DB9BB1B-89AC-4A52-97CE-487EDBE044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0643" y="3651087"/>
                <a:ext cx="394160" cy="463714"/>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2361" y="3672980"/>
                <a:ext cx="457390" cy="465260"/>
              </a:xfrm>
              <a:prstGeom prst="rect">
                <a:avLst/>
              </a:prstGeom>
            </p:spPr>
          </p:pic>
          <p:grpSp>
            <p:nvGrpSpPr>
              <p:cNvPr id="164" name="Group 163">
                <a:extLst>
                  <a:ext uri="{FF2B5EF4-FFF2-40B4-BE49-F238E27FC236}">
                    <a16:creationId xmlns:a16="http://schemas.microsoft.com/office/drawing/2014/main" id="{EDEC243E-675C-4E2D-8B0A-BE69F90333F8}"/>
                  </a:ext>
                </a:extLst>
              </p:cNvPr>
              <p:cNvGrpSpPr>
                <a:grpSpLocks noChangeAspect="1"/>
              </p:cNvGrpSpPr>
              <p:nvPr/>
            </p:nvGrpSpPr>
            <p:grpSpPr>
              <a:xfrm>
                <a:off x="2086733" y="3248568"/>
                <a:ext cx="532642" cy="657348"/>
                <a:chOff x="1980078" y="253998"/>
                <a:chExt cx="3830386" cy="4727197"/>
              </a:xfrm>
            </p:grpSpPr>
            <p:sp>
              <p:nvSpPr>
                <p:cNvPr id="165" name="Rectangle 164">
                  <a:extLst>
                    <a:ext uri="{FF2B5EF4-FFF2-40B4-BE49-F238E27FC236}">
                      <a16:creationId xmlns:a16="http://schemas.microsoft.com/office/drawing/2014/main" id="{9ADFBFFF-DDD1-4FB2-9DF8-14FEC2051A2B}"/>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6" name="Freeform 29">
                  <a:extLst>
                    <a:ext uri="{FF2B5EF4-FFF2-40B4-BE49-F238E27FC236}">
                      <a16:creationId xmlns:a16="http://schemas.microsoft.com/office/drawing/2014/main" id="{C8A6D89D-98E8-43E2-BED0-BFFBCEE95E2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7" name="Freeform 30">
                  <a:extLst>
                    <a:ext uri="{FF2B5EF4-FFF2-40B4-BE49-F238E27FC236}">
                      <a16:creationId xmlns:a16="http://schemas.microsoft.com/office/drawing/2014/main" id="{95B63E67-B0BA-47AF-B2AF-91C95B98C80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8" name="Freeform: Shape 136">
                  <a:extLst>
                    <a:ext uri="{FF2B5EF4-FFF2-40B4-BE49-F238E27FC236}">
                      <a16:creationId xmlns:a16="http://schemas.microsoft.com/office/drawing/2014/main" id="{99C00CE2-6D87-4C51-B66E-63D65EDB25A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pic>
        <p:nvPicPr>
          <p:cNvPr id="4" name="Picture 3" descr="Intel logo">
            <a:extLst>
              <a:ext uri="{FF2B5EF4-FFF2-40B4-BE49-F238E27FC236}">
                <a16:creationId xmlns:a16="http://schemas.microsoft.com/office/drawing/2014/main" id="{EB61F1A0-14BA-4DB2-8656-8BB54ABB1D98}"/>
              </a:ext>
            </a:extLst>
          </p:cNvPr>
          <p:cNvPicPr>
            <a:picLocks noChangeAspect="1"/>
          </p:cNvPicPr>
          <p:nvPr/>
        </p:nvPicPr>
        <p:blipFill>
          <a:blip r:embed="rId10"/>
          <a:stretch>
            <a:fillRect/>
          </a:stretch>
        </p:blipFill>
        <p:spPr>
          <a:xfrm>
            <a:off x="8830245" y="3683332"/>
            <a:ext cx="465276" cy="465276"/>
          </a:xfrm>
          <a:prstGeom prst="rect">
            <a:avLst/>
          </a:prstGeom>
        </p:spPr>
      </p:pic>
    </p:spTree>
    <p:extLst>
      <p:ext uri="{BB962C8B-B14F-4D97-AF65-F5344CB8AC3E}">
        <p14:creationId xmlns:p14="http://schemas.microsoft.com/office/powerpoint/2010/main" val="225199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42" presetClass="path" presetSubtype="0" decel="100000" fill="hold" nodeType="withEffect">
                                  <p:stCondLst>
                                    <p:cond delay="0"/>
                                  </p:stCondLst>
                                  <p:childTnLst>
                                    <p:animMotion origin="layout" path="M 4.58333E-6 -4.07407E-6 L 4.58333E-6 0.01551 " pathEditMode="relative" rAng="0" ptsTypes="AA">
                                      <p:cBhvr>
                                        <p:cTn id="9" dur="500" spd="-100000" fill="hold"/>
                                        <p:tgtEl>
                                          <p:spTgt spid="64"/>
                                        </p:tgtEl>
                                        <p:attrNameLst>
                                          <p:attrName>ppt_x</p:attrName>
                                          <p:attrName>ppt_y</p:attrName>
                                        </p:attrNameLst>
                                      </p:cBhvr>
                                      <p:rCtr x="0" y="764"/>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par>
                                <p:cTn id="15" presetID="42" presetClass="path" presetSubtype="0" decel="100000" fill="hold" nodeType="withEffect">
                                  <p:stCondLst>
                                    <p:cond delay="0"/>
                                  </p:stCondLst>
                                  <p:childTnLst>
                                    <p:animMotion origin="layout" path="M 4.58333E-6 -4.07407E-6 L 4.58333E-6 0.01551 " pathEditMode="relative" rAng="0" ptsTypes="AA">
                                      <p:cBhvr>
                                        <p:cTn id="16" dur="500" spd="-100000" fill="hold"/>
                                        <p:tgtEl>
                                          <p:spTgt spid="65"/>
                                        </p:tgtEl>
                                        <p:attrNameLst>
                                          <p:attrName>ppt_x</p:attrName>
                                          <p:attrName>ppt_y</p:attrName>
                                        </p:attrNameLst>
                                      </p:cBhvr>
                                      <p:rCtr x="0" y="764"/>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4"/>
                                        </p:tgtEl>
                                        <p:attrNameLst>
                                          <p:attrName>style.visibility</p:attrName>
                                        </p:attrNameLst>
                                      </p:cBhvr>
                                      <p:to>
                                        <p:strVal val="visible"/>
                                      </p:to>
                                    </p:set>
                                    <p:animEffect transition="in" filter="fade">
                                      <p:cBhvr>
                                        <p:cTn id="21" dur="500"/>
                                        <p:tgtEl>
                                          <p:spTgt spid="1024"/>
                                        </p:tgtEl>
                                      </p:cBhvr>
                                    </p:animEffect>
                                  </p:childTnLst>
                                </p:cTn>
                              </p:par>
                              <p:par>
                                <p:cTn id="22" presetID="42" presetClass="path" presetSubtype="0" decel="100000" fill="hold" nodeType="withEffect">
                                  <p:stCondLst>
                                    <p:cond delay="0"/>
                                  </p:stCondLst>
                                  <p:childTnLst>
                                    <p:animMotion origin="layout" path="M 4.58333E-6 -4.07407E-6 L 4.58333E-6 0.01551 " pathEditMode="relative" rAng="0" ptsTypes="AA">
                                      <p:cBhvr>
                                        <p:cTn id="23" dur="500" spd="-100000" fill="hold"/>
                                        <p:tgtEl>
                                          <p:spTgt spid="1024"/>
                                        </p:tgtEl>
                                        <p:attrNameLst>
                                          <p:attrName>ppt_x</p:attrName>
                                          <p:attrName>ppt_y</p:attrName>
                                        </p:attrNameLst>
                                      </p:cBhvr>
                                      <p:rCtr x="0" y="764"/>
                                    </p:animMotion>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42" presetClass="path" presetSubtype="0" decel="100000" fill="hold" nodeType="withEffect">
                                  <p:stCondLst>
                                    <p:cond delay="0"/>
                                  </p:stCondLst>
                                  <p:childTnLst>
                                    <p:animMotion origin="layout" path="M 4.58333E-6 -4.07407E-6 L 4.58333E-6 0.01551 " pathEditMode="relative" rAng="0" ptsTypes="AA">
                                      <p:cBhvr>
                                        <p:cTn id="28" dur="500" spd="-100000" fill="hold"/>
                                        <p:tgtEl>
                                          <p:spTgt spid="4"/>
                                        </p:tgtEl>
                                        <p:attrNameLst>
                                          <p:attrName>ppt_x</p:attrName>
                                          <p:attrName>ppt_y</p:attrName>
                                        </p:attrNameLst>
                                      </p:cBhvr>
                                      <p:rCtr x="0" y="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3" y="457200"/>
            <a:ext cx="11017250" cy="800219"/>
          </a:xfrm>
        </p:spPr>
        <p:txBody>
          <a:bodyPr/>
          <a:lstStyle/>
          <a:p>
            <a:r>
              <a:rPr lang="en-US" sz="3200">
                <a:solidFill>
                  <a:srgbClr val="000000"/>
                </a:solidFill>
                <a:latin typeface="Segoe UI Semibold"/>
              </a:rPr>
              <a:t>Multi-write replication</a:t>
            </a:r>
            <a:br>
              <a:rPr lang="en-US" sz="3200"/>
            </a:br>
            <a:r>
              <a:rPr lang="en-US" sz="2000">
                <a:solidFill>
                  <a:schemeClr val="accent1"/>
                </a:solidFill>
              </a:rPr>
              <a:t>Multi-master writes for users across multiple locations</a:t>
            </a:r>
          </a:p>
        </p:txBody>
      </p:sp>
      <p:sp>
        <p:nvSpPr>
          <p:cNvPr id="47" name="Rectangle 46">
            <a:extLst>
              <a:ext uri="{FF2B5EF4-FFF2-40B4-BE49-F238E27FC236}">
                <a16:creationId xmlns:a16="http://schemas.microsoft.com/office/drawing/2014/main" id="{00847D96-D273-41FE-AF55-89FF93B7D746}"/>
              </a:ext>
              <a:ext uri="{C183D7F6-B498-43B3-948B-1728B52AA6E4}">
                <adec:decorative xmlns:adec="http://schemas.microsoft.com/office/drawing/2017/decorative" val="1"/>
              </a:ext>
            </a:extLst>
          </p:cNvPr>
          <p:cNvSpPr/>
          <p:nvPr/>
        </p:nvSpPr>
        <p:spPr bwMode="auto">
          <a:xfrm>
            <a:off x="5212278" y="2315652"/>
            <a:ext cx="2056663" cy="239421"/>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a:ea typeface="+mn-ea"/>
                <a:cs typeface="+mn-cs"/>
              </a:rPr>
              <a:t>T1: Update row 1 set A = 23</a:t>
            </a:r>
          </a:p>
        </p:txBody>
      </p:sp>
      <p:sp>
        <p:nvSpPr>
          <p:cNvPr id="48" name="Rectangle 47">
            <a:extLst>
              <a:ext uri="{FF2B5EF4-FFF2-40B4-BE49-F238E27FC236}">
                <a16:creationId xmlns:a16="http://schemas.microsoft.com/office/drawing/2014/main" id="{D687C3AE-0DDB-4CF9-A0A8-EF3308811383}"/>
              </a:ext>
              <a:ext uri="{C183D7F6-B498-43B3-948B-1728B52AA6E4}">
                <adec:decorative xmlns:adec="http://schemas.microsoft.com/office/drawing/2017/decorative" val="1"/>
              </a:ext>
            </a:extLst>
          </p:cNvPr>
          <p:cNvSpPr/>
          <p:nvPr/>
        </p:nvSpPr>
        <p:spPr bwMode="auto">
          <a:xfrm>
            <a:off x="9439177" y="2315652"/>
            <a:ext cx="2056663" cy="239421"/>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a:ea typeface="+mn-ea"/>
                <a:cs typeface="+mn-cs"/>
              </a:rPr>
              <a:t>T0: Update row 1 set A = 45</a:t>
            </a:r>
          </a:p>
        </p:txBody>
      </p:sp>
      <p:sp>
        <p:nvSpPr>
          <p:cNvPr id="49" name="TextBox 48">
            <a:extLst>
              <a:ext uri="{FF2B5EF4-FFF2-40B4-BE49-F238E27FC236}">
                <a16:creationId xmlns:a16="http://schemas.microsoft.com/office/drawing/2014/main" id="{88E8CABB-6B52-4727-AE6B-316A6CA74EF1}"/>
              </a:ext>
              <a:ext uri="{C183D7F6-B498-43B3-948B-1728B52AA6E4}">
                <adec:decorative xmlns:adec="http://schemas.microsoft.com/office/drawing/2017/decorative" val="1"/>
              </a:ext>
            </a:extLst>
          </p:cNvPr>
          <p:cNvSpPr txBox="1"/>
          <p:nvPr/>
        </p:nvSpPr>
        <p:spPr>
          <a:xfrm>
            <a:off x="6204206" y="4453342"/>
            <a:ext cx="4275209" cy="70788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Final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 = 45 without LWW (highest replica wins regardless of timing)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 </a:t>
            </a:r>
            <a:r>
              <a:rPr kumimoji="0" lang="en-US" sz="1200" b="1" i="0" u="none" strike="noStrike" kern="0" cap="none" spc="0" normalizeH="0" baseline="0" noProof="0">
                <a:ln>
                  <a:noFill/>
                </a:ln>
                <a:solidFill>
                  <a:srgbClr val="0078D4"/>
                </a:solidFill>
                <a:effectLst/>
                <a:uLnTx/>
                <a:uFillTx/>
                <a:latin typeface="Segoe UI Semibold"/>
                <a:ea typeface="+mn-ea"/>
                <a:cs typeface="+mn-cs"/>
              </a:rPr>
              <a:t>23</a:t>
            </a: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with LWW (last update wins regardless of replica ID)</a:t>
            </a:r>
          </a:p>
        </p:txBody>
      </p:sp>
      <p:sp>
        <p:nvSpPr>
          <p:cNvPr id="50" name="TextBox 49">
            <a:extLst>
              <a:ext uri="{FF2B5EF4-FFF2-40B4-BE49-F238E27FC236}">
                <a16:creationId xmlns:a16="http://schemas.microsoft.com/office/drawing/2014/main" id="{73DAAA28-F744-46E5-B233-C071E71D7213}"/>
              </a:ext>
              <a:ext uri="{C183D7F6-B498-43B3-948B-1728B52AA6E4}">
                <adec:decorative xmlns:adec="http://schemas.microsoft.com/office/drawing/2017/decorative" val="1"/>
              </a:ext>
            </a:extLst>
          </p:cNvPr>
          <p:cNvSpPr txBox="1"/>
          <p:nvPr/>
        </p:nvSpPr>
        <p:spPr>
          <a:xfrm>
            <a:off x="6764913" y="3824630"/>
            <a:ext cx="60484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Replica 1</a:t>
            </a:r>
          </a:p>
        </p:txBody>
      </p:sp>
      <p:pic>
        <p:nvPicPr>
          <p:cNvPr id="51" name="Graphic 50">
            <a:extLst>
              <a:ext uri="{FF2B5EF4-FFF2-40B4-BE49-F238E27FC236}">
                <a16:creationId xmlns:a16="http://schemas.microsoft.com/office/drawing/2014/main" id="{97AD5477-BEF1-41CB-8F7C-7D2AABFA918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5425" y="2759188"/>
            <a:ext cx="923822" cy="923822"/>
          </a:xfrm>
          <a:prstGeom prst="rect">
            <a:avLst/>
          </a:prstGeom>
        </p:spPr>
      </p:pic>
      <p:grpSp>
        <p:nvGrpSpPr>
          <p:cNvPr id="52" name="Group 51">
            <a:extLst>
              <a:ext uri="{FF2B5EF4-FFF2-40B4-BE49-F238E27FC236}">
                <a16:creationId xmlns:a16="http://schemas.microsoft.com/office/drawing/2014/main" id="{269A0369-AE98-4B78-B207-B131298BEB1F}"/>
              </a:ext>
              <a:ext uri="{C183D7F6-B498-43B3-948B-1728B52AA6E4}">
                <adec:decorative xmlns:adec="http://schemas.microsoft.com/office/drawing/2017/decorative" val="1"/>
              </a:ext>
            </a:extLst>
          </p:cNvPr>
          <p:cNvGrpSpPr/>
          <p:nvPr/>
        </p:nvGrpSpPr>
        <p:grpSpPr>
          <a:xfrm>
            <a:off x="9161049" y="2759188"/>
            <a:ext cx="923822" cy="1250108"/>
            <a:chOff x="6384470" y="3537834"/>
            <a:chExt cx="923822" cy="1250108"/>
          </a:xfrm>
        </p:grpSpPr>
        <p:sp>
          <p:nvSpPr>
            <p:cNvPr id="53" name="TextBox 52">
              <a:extLst>
                <a:ext uri="{FF2B5EF4-FFF2-40B4-BE49-F238E27FC236}">
                  <a16:creationId xmlns:a16="http://schemas.microsoft.com/office/drawing/2014/main" id="{DE58AB63-7DFA-480F-8D6E-FB7717EE5862}"/>
                </a:ext>
              </a:extLst>
            </p:cNvPr>
            <p:cNvSpPr txBox="1"/>
            <p:nvPr/>
          </p:nvSpPr>
          <p:spPr>
            <a:xfrm>
              <a:off x="6543958" y="4603276"/>
              <a:ext cx="60484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Replica 2</a:t>
              </a:r>
            </a:p>
          </p:txBody>
        </p:sp>
        <p:pic>
          <p:nvPicPr>
            <p:cNvPr id="54" name="Graphic 53">
              <a:extLst>
                <a:ext uri="{FF2B5EF4-FFF2-40B4-BE49-F238E27FC236}">
                  <a16:creationId xmlns:a16="http://schemas.microsoft.com/office/drawing/2014/main" id="{25A9AB7F-F904-4A60-97BF-EAC113E84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4470" y="3537834"/>
              <a:ext cx="923822" cy="923822"/>
            </a:xfrm>
            <a:prstGeom prst="rect">
              <a:avLst/>
            </a:prstGeom>
          </p:spPr>
        </p:pic>
      </p:grpSp>
      <p:grpSp>
        <p:nvGrpSpPr>
          <p:cNvPr id="55" name="Group 54">
            <a:extLst>
              <a:ext uri="{FF2B5EF4-FFF2-40B4-BE49-F238E27FC236}">
                <a16:creationId xmlns:a16="http://schemas.microsoft.com/office/drawing/2014/main" id="{EDDD5776-95A0-4C7F-BEF8-01F91E14E221}"/>
              </a:ext>
              <a:ext uri="{C183D7F6-B498-43B3-948B-1728B52AA6E4}">
                <adec:decorative xmlns:adec="http://schemas.microsoft.com/office/drawing/2017/decorative" val="1"/>
              </a:ext>
            </a:extLst>
          </p:cNvPr>
          <p:cNvGrpSpPr/>
          <p:nvPr/>
        </p:nvGrpSpPr>
        <p:grpSpPr>
          <a:xfrm>
            <a:off x="7378361" y="2315653"/>
            <a:ext cx="1933574" cy="1933574"/>
            <a:chOff x="7086080" y="3297547"/>
            <a:chExt cx="1933574" cy="1933574"/>
          </a:xfrm>
        </p:grpSpPr>
        <p:sp>
          <p:nvSpPr>
            <p:cNvPr id="56" name="Arc 55">
              <a:extLst>
                <a:ext uri="{FF2B5EF4-FFF2-40B4-BE49-F238E27FC236}">
                  <a16:creationId xmlns:a16="http://schemas.microsoft.com/office/drawing/2014/main" id="{ED4B5B5F-7837-4B3B-8C49-A25A77607E6E}"/>
                </a:ext>
              </a:extLst>
            </p:cNvPr>
            <p:cNvSpPr/>
            <p:nvPr/>
          </p:nvSpPr>
          <p:spPr>
            <a:xfrm>
              <a:off x="7086080" y="3297547"/>
              <a:ext cx="1933574" cy="1933574"/>
            </a:xfrm>
            <a:prstGeom prst="arc">
              <a:avLst>
                <a:gd name="adj1" fmla="val 13061315"/>
                <a:gd name="adj2" fmla="val 19315387"/>
              </a:avLst>
            </a:prstGeom>
            <a:noFill/>
            <a:ln w="19050" cap="flat" cmpd="sng" algn="ctr">
              <a:solidFill>
                <a:srgbClr val="0078D4"/>
              </a:solidFill>
              <a:prstDash val="solid"/>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7" name="Arc 56">
              <a:extLst>
                <a:ext uri="{FF2B5EF4-FFF2-40B4-BE49-F238E27FC236}">
                  <a16:creationId xmlns:a16="http://schemas.microsoft.com/office/drawing/2014/main" id="{FEE7362D-F7B3-41DA-90F1-86940169D26E}"/>
                </a:ext>
              </a:extLst>
            </p:cNvPr>
            <p:cNvSpPr/>
            <p:nvPr/>
          </p:nvSpPr>
          <p:spPr>
            <a:xfrm rot="10800000">
              <a:off x="7086080" y="3297547"/>
              <a:ext cx="1933574" cy="1933574"/>
            </a:xfrm>
            <a:prstGeom prst="arc">
              <a:avLst>
                <a:gd name="adj1" fmla="val 13061315"/>
                <a:gd name="adj2" fmla="val 19315387"/>
              </a:avLst>
            </a:prstGeom>
            <a:noFill/>
            <a:ln w="19050" cap="flat" cmpd="sng" algn="ctr">
              <a:solidFill>
                <a:srgbClr val="0078D4"/>
              </a:solidFill>
              <a:prstDash val="solid"/>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58" name="Freeform: Shape 57">
            <a:extLst>
              <a:ext uri="{FF2B5EF4-FFF2-40B4-BE49-F238E27FC236}">
                <a16:creationId xmlns:a16="http://schemas.microsoft.com/office/drawing/2014/main" id="{C5013441-D98F-41D7-98FD-2D516C937192}"/>
              </a:ext>
              <a:ext uri="{C183D7F6-B498-43B3-948B-1728B52AA6E4}">
                <adec:decorative xmlns:adec="http://schemas.microsoft.com/office/drawing/2017/decorative" val="1"/>
              </a:ext>
            </a:extLst>
          </p:cNvPr>
          <p:cNvSpPr>
            <a:spLocks/>
          </p:cNvSpPr>
          <p:nvPr/>
        </p:nvSpPr>
        <p:spPr bwMode="auto">
          <a:xfrm>
            <a:off x="5104401" y="2832142"/>
            <a:ext cx="680697" cy="850868"/>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60F264E-B31D-4E4D-A73E-A7C8DC430BD8}"/>
              </a:ext>
              <a:ext uri="{C183D7F6-B498-43B3-948B-1728B52AA6E4}">
                <adec:decorative xmlns:adec="http://schemas.microsoft.com/office/drawing/2017/decorative" val="1"/>
              </a:ext>
            </a:extLst>
          </p:cNvPr>
          <p:cNvSpPr>
            <a:spLocks/>
          </p:cNvSpPr>
          <p:nvPr/>
        </p:nvSpPr>
        <p:spPr bwMode="auto">
          <a:xfrm>
            <a:off x="10922340" y="2832142"/>
            <a:ext cx="680697" cy="850868"/>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1BB73DD2-8D78-4996-8E55-FC345DD63CE4}"/>
              </a:ext>
              <a:ext uri="{C183D7F6-B498-43B3-948B-1728B52AA6E4}">
                <adec:decorative xmlns:adec="http://schemas.microsoft.com/office/drawing/2017/decorative" val="1"/>
              </a:ext>
            </a:extLst>
          </p:cNvPr>
          <p:cNvCxnSpPr>
            <a:cxnSpLocks/>
          </p:cNvCxnSpPr>
          <p:nvPr/>
        </p:nvCxnSpPr>
        <p:spPr>
          <a:xfrm flipH="1">
            <a:off x="5947986" y="3221099"/>
            <a:ext cx="585249" cy="0"/>
          </a:xfrm>
          <a:prstGeom prst="straightConnector1">
            <a:avLst/>
          </a:prstGeom>
          <a:noFill/>
          <a:ln w="19050" cap="flat" cmpd="sng" algn="ctr">
            <a:solidFill>
              <a:srgbClr val="0078D4"/>
            </a:solidFill>
            <a:prstDash val="solid"/>
            <a:headEnd type="triangle" w="med" len="med"/>
            <a:tailEnd type="none" w="med" len="med"/>
          </a:ln>
          <a:effectLst/>
        </p:spPr>
      </p:cxnSp>
      <p:cxnSp>
        <p:nvCxnSpPr>
          <p:cNvPr id="61" name="Straight Arrow Connector 60">
            <a:extLst>
              <a:ext uri="{FF2B5EF4-FFF2-40B4-BE49-F238E27FC236}">
                <a16:creationId xmlns:a16="http://schemas.microsoft.com/office/drawing/2014/main" id="{E8F7DBC6-9D93-4EAB-80C1-E02845D17CF1}"/>
              </a:ext>
              <a:ext uri="{C183D7F6-B498-43B3-948B-1728B52AA6E4}">
                <adec:decorative xmlns:adec="http://schemas.microsoft.com/office/drawing/2017/decorative" val="1"/>
              </a:ext>
            </a:extLst>
          </p:cNvPr>
          <p:cNvCxnSpPr>
            <a:cxnSpLocks/>
          </p:cNvCxnSpPr>
          <p:nvPr/>
        </p:nvCxnSpPr>
        <p:spPr>
          <a:xfrm>
            <a:off x="10174885" y="3221099"/>
            <a:ext cx="585249" cy="0"/>
          </a:xfrm>
          <a:prstGeom prst="straightConnector1">
            <a:avLst/>
          </a:prstGeom>
          <a:noFill/>
          <a:ln w="19050" cap="flat" cmpd="sng" algn="ctr">
            <a:solidFill>
              <a:srgbClr val="0078D4"/>
            </a:solidFill>
            <a:prstDash val="solid"/>
            <a:headEnd type="triangle" w="med" len="med"/>
            <a:tailEnd type="none" w="med" len="med"/>
          </a:ln>
          <a:effectLst/>
        </p:spPr>
      </p:cxnSp>
      <p:sp>
        <p:nvSpPr>
          <p:cNvPr id="19" name="TextBox 18">
            <a:extLst>
              <a:ext uri="{FF2B5EF4-FFF2-40B4-BE49-F238E27FC236}">
                <a16:creationId xmlns:a16="http://schemas.microsoft.com/office/drawing/2014/main" id="{7032A766-2E03-4F98-B2C2-FAC503C495F9}"/>
              </a:ext>
            </a:extLst>
          </p:cNvPr>
          <p:cNvSpPr txBox="1"/>
          <p:nvPr/>
        </p:nvSpPr>
        <p:spPr>
          <a:xfrm>
            <a:off x="588264" y="2019300"/>
            <a:ext cx="3786546" cy="25237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Globally distributed database replicas for geo-localized writes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Enhanced conflict detection for inserts and updates with Last Writer Wins (LWW) capabilities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Ensures the last update is persisted across all replicas based on the UTC time of the operation</a:t>
            </a:r>
          </a:p>
        </p:txBody>
      </p:sp>
      <p:grpSp>
        <p:nvGrpSpPr>
          <p:cNvPr id="7" name="Group 6">
            <a:extLst>
              <a:ext uri="{FF2B5EF4-FFF2-40B4-BE49-F238E27FC236}">
                <a16:creationId xmlns:a16="http://schemas.microsoft.com/office/drawing/2014/main" id="{2FA4A263-FB42-4A94-8B81-9C38E2ABB1FD}"/>
              </a:ext>
              <a:ext uri="{C183D7F6-B498-43B3-948B-1728B52AA6E4}">
                <adec:decorative xmlns:adec="http://schemas.microsoft.com/office/drawing/2017/decorative" val="1"/>
              </a:ext>
            </a:extLst>
          </p:cNvPr>
          <p:cNvGrpSpPr/>
          <p:nvPr/>
        </p:nvGrpSpPr>
        <p:grpSpPr>
          <a:xfrm>
            <a:off x="4834132" y="2280633"/>
            <a:ext cx="355127" cy="309458"/>
            <a:chOff x="4197246" y="5342349"/>
            <a:chExt cx="355127" cy="309458"/>
          </a:xfrm>
        </p:grpSpPr>
        <p:sp>
          <p:nvSpPr>
            <p:cNvPr id="36" name="Freeform: Shape 35">
              <a:extLst>
                <a:ext uri="{FF2B5EF4-FFF2-40B4-BE49-F238E27FC236}">
                  <a16:creationId xmlns:a16="http://schemas.microsoft.com/office/drawing/2014/main" id="{C48A3F81-6E45-4013-970D-4609567FE4A9}"/>
                </a:ext>
              </a:extLst>
            </p:cNvPr>
            <p:cNvSpPr/>
            <p:nvPr/>
          </p:nvSpPr>
          <p:spPr bwMode="auto">
            <a:xfrm>
              <a:off x="4197246" y="5369755"/>
              <a:ext cx="355127" cy="144294"/>
            </a:xfrm>
            <a:custGeom>
              <a:avLst/>
              <a:gdLst>
                <a:gd name="connsiteX0" fmla="*/ 0 w 2371784"/>
                <a:gd name="connsiteY0" fmla="*/ 0 h 865166"/>
                <a:gd name="connsiteX1" fmla="*/ 205570 w 2371784"/>
                <a:gd name="connsiteY1" fmla="*/ 0 h 865166"/>
                <a:gd name="connsiteX2" fmla="*/ 273243 w 2371784"/>
                <a:gd name="connsiteY2" fmla="*/ 0 h 865166"/>
                <a:gd name="connsiteX3" fmla="*/ 2121093 w 2371784"/>
                <a:gd name="connsiteY3" fmla="*/ 0 h 865166"/>
                <a:gd name="connsiteX4" fmla="*/ 2192531 w 2371784"/>
                <a:gd name="connsiteY4" fmla="*/ 0 h 865166"/>
                <a:gd name="connsiteX5" fmla="*/ 2371784 w 2371784"/>
                <a:gd name="connsiteY5" fmla="*/ 0 h 865166"/>
                <a:gd name="connsiteX6" fmla="*/ 2371784 w 2371784"/>
                <a:gd name="connsiteY6" fmla="*/ 184857 h 865166"/>
                <a:gd name="connsiteX7" fmla="*/ 1691476 w 2371784"/>
                <a:gd name="connsiteY7" fmla="*/ 865166 h 865166"/>
                <a:gd name="connsiteX8" fmla="*/ 680308 w 2371784"/>
                <a:gd name="connsiteY8" fmla="*/ 865166 h 865166"/>
                <a:gd name="connsiteX9" fmla="*/ 0 w 2371784"/>
                <a:gd name="connsiteY9" fmla="*/ 184857 h 86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784" h="865166">
                  <a:moveTo>
                    <a:pt x="0" y="0"/>
                  </a:moveTo>
                  <a:lnTo>
                    <a:pt x="205570" y="0"/>
                  </a:lnTo>
                  <a:lnTo>
                    <a:pt x="273243" y="0"/>
                  </a:lnTo>
                  <a:lnTo>
                    <a:pt x="2121093" y="0"/>
                  </a:lnTo>
                  <a:lnTo>
                    <a:pt x="2192531" y="0"/>
                  </a:lnTo>
                  <a:lnTo>
                    <a:pt x="2371784" y="0"/>
                  </a:lnTo>
                  <a:lnTo>
                    <a:pt x="2371784" y="184857"/>
                  </a:lnTo>
                  <a:cubicBezTo>
                    <a:pt x="2371784" y="560581"/>
                    <a:pt x="2067200" y="865166"/>
                    <a:pt x="1691476" y="865166"/>
                  </a:cubicBezTo>
                  <a:lnTo>
                    <a:pt x="680308" y="865166"/>
                  </a:lnTo>
                  <a:cubicBezTo>
                    <a:pt x="304584" y="865166"/>
                    <a:pt x="0" y="560581"/>
                    <a:pt x="0" y="184857"/>
                  </a:cubicBez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CC70C520-008C-4DD3-9B53-E092CBE261DC}"/>
                </a:ext>
              </a:extLst>
            </p:cNvPr>
            <p:cNvSpPr/>
            <p:nvPr/>
          </p:nvSpPr>
          <p:spPr bwMode="auto">
            <a:xfrm>
              <a:off x="4237518" y="5342349"/>
              <a:ext cx="274584" cy="246980"/>
            </a:xfrm>
            <a:custGeom>
              <a:avLst/>
              <a:gdLst>
                <a:gd name="connsiteX0" fmla="*/ 0 w 274584"/>
                <a:gd name="connsiteY0" fmla="*/ 0 h 246980"/>
                <a:gd name="connsiteX1" fmla="*/ 274584 w 274584"/>
                <a:gd name="connsiteY1" fmla="*/ 0 h 246980"/>
                <a:gd name="connsiteX2" fmla="*/ 274584 w 274584"/>
                <a:gd name="connsiteY2" fmla="*/ 27405 h 246980"/>
                <a:gd name="connsiteX3" fmla="*/ 274584 w 274584"/>
                <a:gd name="connsiteY3" fmla="*/ 67070 h 246980"/>
                <a:gd name="connsiteX4" fmla="*/ 190733 w 274584"/>
                <a:gd name="connsiteY4" fmla="*/ 193572 h 246980"/>
                <a:gd name="connsiteX5" fmla="*/ 172544 w 274584"/>
                <a:gd name="connsiteY5" fmla="*/ 197244 h 246980"/>
                <a:gd name="connsiteX6" fmla="*/ 181197 w 274584"/>
                <a:gd name="connsiteY6" fmla="*/ 203078 h 246980"/>
                <a:gd name="connsiteX7" fmla="*/ 199382 w 274584"/>
                <a:gd name="connsiteY7" fmla="*/ 246980 h 246980"/>
                <a:gd name="connsiteX8" fmla="*/ 75205 w 274584"/>
                <a:gd name="connsiteY8" fmla="*/ 246980 h 246980"/>
                <a:gd name="connsiteX9" fmla="*/ 93390 w 274584"/>
                <a:gd name="connsiteY9" fmla="*/ 203078 h 246980"/>
                <a:gd name="connsiteX10" fmla="*/ 102042 w 274584"/>
                <a:gd name="connsiteY10" fmla="*/ 197245 h 246980"/>
                <a:gd name="connsiteX11" fmla="*/ 83852 w 274584"/>
                <a:gd name="connsiteY11" fmla="*/ 193572 h 246980"/>
                <a:gd name="connsiteX12" fmla="*/ 0 w 274584"/>
                <a:gd name="connsiteY12" fmla="*/ 67070 h 246980"/>
                <a:gd name="connsiteX13" fmla="*/ 0 w 274584"/>
                <a:gd name="connsiteY13" fmla="*/ 27405 h 24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4584" h="246980">
                  <a:moveTo>
                    <a:pt x="0" y="0"/>
                  </a:moveTo>
                  <a:lnTo>
                    <a:pt x="274584" y="0"/>
                  </a:lnTo>
                  <a:lnTo>
                    <a:pt x="274584" y="27405"/>
                  </a:lnTo>
                  <a:lnTo>
                    <a:pt x="274584" y="67070"/>
                  </a:lnTo>
                  <a:cubicBezTo>
                    <a:pt x="274584" y="123938"/>
                    <a:pt x="240009" y="172730"/>
                    <a:pt x="190733" y="193572"/>
                  </a:cubicBezTo>
                  <a:lnTo>
                    <a:pt x="172544" y="197244"/>
                  </a:lnTo>
                  <a:lnTo>
                    <a:pt x="181197" y="203078"/>
                  </a:lnTo>
                  <a:lnTo>
                    <a:pt x="199382" y="246980"/>
                  </a:lnTo>
                  <a:lnTo>
                    <a:pt x="75205" y="246980"/>
                  </a:lnTo>
                  <a:lnTo>
                    <a:pt x="93390" y="203078"/>
                  </a:lnTo>
                  <a:lnTo>
                    <a:pt x="102042" y="197245"/>
                  </a:lnTo>
                  <a:lnTo>
                    <a:pt x="83852" y="193572"/>
                  </a:lnTo>
                  <a:cubicBezTo>
                    <a:pt x="34576" y="172730"/>
                    <a:pt x="0" y="123938"/>
                    <a:pt x="0" y="67070"/>
                  </a:cubicBezTo>
                  <a:lnTo>
                    <a:pt x="0" y="2740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C482F871-6C26-4AFB-B484-B2BA0C40D6AF}"/>
                </a:ext>
              </a:extLst>
            </p:cNvPr>
            <p:cNvSpPr/>
            <p:nvPr/>
          </p:nvSpPr>
          <p:spPr bwMode="auto">
            <a:xfrm>
              <a:off x="4264295" y="5589330"/>
              <a:ext cx="221027" cy="6247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5933945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9">
                                            <p:txEl>
                                              <p:pRg st="0" end="0"/>
                                            </p:txEl>
                                          </p:spTgt>
                                        </p:tgtEl>
                                        <p:attrNameLst>
                                          <p:attrName>style.visibility</p:attrName>
                                        </p:attrNameLst>
                                      </p:cBhvr>
                                      <p:to>
                                        <p:strVal val="visible"/>
                                      </p:to>
                                    </p:set>
                                    <p:animEffect transition="in" filter="fade">
                                      <p:cBhvr>
                                        <p:cTn id="43" dur="500"/>
                                        <p:tgtEl>
                                          <p:spTgt spid="49">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xEl>
                                              <p:pRg st="1" end="1"/>
                                            </p:txEl>
                                          </p:spTgt>
                                        </p:tgtEl>
                                        <p:attrNameLst>
                                          <p:attrName>style.visibility</p:attrName>
                                        </p:attrNameLst>
                                      </p:cBhvr>
                                      <p:to>
                                        <p:strVal val="visible"/>
                                      </p:to>
                                    </p:set>
                                    <p:animEffect transition="in" filter="fade">
                                      <p:cBhvr>
                                        <p:cTn id="48" dur="500"/>
                                        <p:tgtEl>
                                          <p:spTgt spid="49">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9">
                                            <p:txEl>
                                              <p:pRg st="2" end="2"/>
                                            </p:txEl>
                                          </p:spTgt>
                                        </p:tgtEl>
                                        <p:attrNameLst>
                                          <p:attrName>style.visibility</p:attrName>
                                        </p:attrNameLst>
                                      </p:cBhvr>
                                      <p:to>
                                        <p:strVal val="visible"/>
                                      </p:to>
                                    </p:set>
                                    <p:animEffect transition="in" filter="fade">
                                      <p:cBhvr>
                                        <p:cTn id="53" dur="500"/>
                                        <p:tgtEl>
                                          <p:spTgt spid="49">
                                            <p:txEl>
                                              <p:pRg st="2" end="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750"/>
                                        <p:tgtEl>
                                          <p:spTgt spid="7"/>
                                        </p:tgtEl>
                                      </p:cBhvr>
                                    </p:animEffect>
                                  </p:childTnLst>
                                </p:cTn>
                              </p:par>
                              <p:par>
                                <p:cTn id="57" presetID="3" presetClass="emph" presetSubtype="2" fill="hold" grpId="1" nodeType="withEffect">
                                  <p:stCondLst>
                                    <p:cond delay="0"/>
                                  </p:stCondLst>
                                  <p:childTnLst>
                                    <p:animClr clrSpc="rgb" dir="cw">
                                      <p:cBhvr override="childStyle">
                                        <p:cTn id="58" dur="750" fill="hold"/>
                                        <p:tgtEl>
                                          <p:spTgt spid="47"/>
                                        </p:tgtEl>
                                        <p:attrNameLst>
                                          <p:attrName>style.color</p:attrName>
                                        </p:attrNameLst>
                                      </p:cBhvr>
                                      <p:to>
                                        <a:srgbClr val="0078D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48" grpId="0"/>
      <p:bldP spid="50" grpId="0"/>
      <p:bldP spid="58" grpId="0" animBg="1"/>
      <p:bldP spid="5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3" y="457200"/>
            <a:ext cx="11017250" cy="800219"/>
          </a:xfrm>
        </p:spPr>
        <p:txBody>
          <a:bodyPr/>
          <a:lstStyle/>
          <a:p>
            <a:r>
              <a:rPr lang="en-US" sz="3200">
                <a:solidFill>
                  <a:srgbClr val="000000"/>
                </a:solidFill>
                <a:latin typeface="Segoe UI Semibold"/>
              </a:rPr>
              <a:t>Query Store and Intelligent Query Processing</a:t>
            </a:r>
            <a:br>
              <a:rPr lang="en-US" sz="3200"/>
            </a:br>
            <a:r>
              <a:rPr lang="en-US" sz="2000">
                <a:solidFill>
                  <a:schemeClr val="accent1"/>
                </a:solidFill>
              </a:rPr>
              <a:t>Accelerate query performance and tuning with no code changes</a:t>
            </a:r>
          </a:p>
        </p:txBody>
      </p:sp>
      <p:grpSp>
        <p:nvGrpSpPr>
          <p:cNvPr id="107" name="Group 106">
            <a:extLst>
              <a:ext uri="{FF2B5EF4-FFF2-40B4-BE49-F238E27FC236}">
                <a16:creationId xmlns:a16="http://schemas.microsoft.com/office/drawing/2014/main" id="{28CC0A5D-8AD5-4735-82C5-A60CB8A46390}"/>
              </a:ext>
              <a:ext uri="{C183D7F6-B498-43B3-948B-1728B52AA6E4}">
                <adec:decorative xmlns:adec="http://schemas.microsoft.com/office/drawing/2017/decorative" val="1"/>
              </a:ext>
            </a:extLst>
          </p:cNvPr>
          <p:cNvGrpSpPr/>
          <p:nvPr/>
        </p:nvGrpSpPr>
        <p:grpSpPr>
          <a:xfrm>
            <a:off x="7671733" y="4248087"/>
            <a:ext cx="1151918" cy="686453"/>
            <a:chOff x="9799804" y="3799626"/>
            <a:chExt cx="1532573" cy="1007829"/>
          </a:xfrm>
        </p:grpSpPr>
        <p:sp>
          <p:nvSpPr>
            <p:cNvPr id="108" name="Rectangle 107">
              <a:extLst>
                <a:ext uri="{FF2B5EF4-FFF2-40B4-BE49-F238E27FC236}">
                  <a16:creationId xmlns:a16="http://schemas.microsoft.com/office/drawing/2014/main" id="{3E9E2DB6-090E-481D-A2BE-2048D2ABD47F}"/>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9" name="Group 108">
              <a:extLst>
                <a:ext uri="{FF2B5EF4-FFF2-40B4-BE49-F238E27FC236}">
                  <a16:creationId xmlns:a16="http://schemas.microsoft.com/office/drawing/2014/main" id="{30915F44-D3C1-4E30-9763-5A8093C229FA}"/>
                </a:ext>
              </a:extLst>
            </p:cNvPr>
            <p:cNvGrpSpPr/>
            <p:nvPr/>
          </p:nvGrpSpPr>
          <p:grpSpPr>
            <a:xfrm>
              <a:off x="9986093" y="4029314"/>
              <a:ext cx="396158" cy="298664"/>
              <a:chOff x="10031675" y="4037509"/>
              <a:chExt cx="304993" cy="349846"/>
            </a:xfrm>
          </p:grpSpPr>
          <p:sp>
            <p:nvSpPr>
              <p:cNvPr id="137" name="Rectangle 147">
                <a:extLst>
                  <a:ext uri="{FF2B5EF4-FFF2-40B4-BE49-F238E27FC236}">
                    <a16:creationId xmlns:a16="http://schemas.microsoft.com/office/drawing/2014/main" id="{55945485-13AF-41E0-8834-613D44B9AF2F}"/>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Rectangle 148">
                <a:extLst>
                  <a:ext uri="{FF2B5EF4-FFF2-40B4-BE49-F238E27FC236}">
                    <a16:creationId xmlns:a16="http://schemas.microsoft.com/office/drawing/2014/main" id="{F462C1F3-5381-4F54-A4E2-3992CE8B3B16}"/>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Rectangle 149">
                <a:extLst>
                  <a:ext uri="{FF2B5EF4-FFF2-40B4-BE49-F238E27FC236}">
                    <a16:creationId xmlns:a16="http://schemas.microsoft.com/office/drawing/2014/main" id="{956ED218-C66E-4503-AC9B-E97FAF7BBE8D}"/>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Rectangle 150">
                <a:extLst>
                  <a:ext uri="{FF2B5EF4-FFF2-40B4-BE49-F238E27FC236}">
                    <a16:creationId xmlns:a16="http://schemas.microsoft.com/office/drawing/2014/main" id="{185F99B8-E1A0-4CE7-BBB3-FE7B78F26FB6}"/>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151">
                <a:extLst>
                  <a:ext uri="{FF2B5EF4-FFF2-40B4-BE49-F238E27FC236}">
                    <a16:creationId xmlns:a16="http://schemas.microsoft.com/office/drawing/2014/main" id="{AFC6AD0E-5AC3-43BB-999C-184033C98CFE}"/>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Rectangle 152">
                <a:extLst>
                  <a:ext uri="{FF2B5EF4-FFF2-40B4-BE49-F238E27FC236}">
                    <a16:creationId xmlns:a16="http://schemas.microsoft.com/office/drawing/2014/main" id="{7F50D8F9-665C-48A0-9737-8C45AD643FE5}"/>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0" name="Rectangle 109">
              <a:extLst>
                <a:ext uri="{FF2B5EF4-FFF2-40B4-BE49-F238E27FC236}">
                  <a16:creationId xmlns:a16="http://schemas.microsoft.com/office/drawing/2014/main" id="{19ED6A3F-E49A-477D-A55D-EC69E9261BFD}"/>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359BCED1-5AC6-425A-8D97-9374C6CFDBB2}"/>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003E096A-2860-4B66-9DB4-7F0CFAFC2659}"/>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0EC4831E-9579-4F7E-B385-7A02645430D6}"/>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34815474-67C1-4B33-8F2B-9B0D2E4BB4F6}"/>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3A4FFB70-235D-42FB-9535-C1D69BAA3158}"/>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C93C17A0-4566-4D27-9F06-C9DCF9D705B8}"/>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FC87DED7-26CD-460C-983A-0A649C175D39}"/>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57AC28F4-ACD2-46FD-8398-FC85C39A5BEA}"/>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34A98C2F-1AA6-410D-A2AE-96B965A870F1}"/>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67718362-F146-4071-BDF7-9B58E4101A70}"/>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6A550C7-FB7A-4127-A3C0-B3E6E83E2C74}"/>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8370212-2495-48FD-91A8-DE73A9133E66}"/>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3" name="Straight Connector 122">
              <a:extLst>
                <a:ext uri="{FF2B5EF4-FFF2-40B4-BE49-F238E27FC236}">
                  <a16:creationId xmlns:a16="http://schemas.microsoft.com/office/drawing/2014/main" id="{CE3C9195-437F-4575-84F4-D524BE7D8A53}"/>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CB1CA9D4-BAF3-4313-8A79-FD5057EE39BA}"/>
                </a:ext>
              </a:extLst>
            </p:cNvPr>
            <p:cNvGrpSpPr/>
            <p:nvPr/>
          </p:nvGrpSpPr>
          <p:grpSpPr>
            <a:xfrm>
              <a:off x="9799804" y="3799626"/>
              <a:ext cx="1532559" cy="142451"/>
              <a:chOff x="9945960" y="2987440"/>
              <a:chExt cx="495300" cy="46038"/>
            </a:xfrm>
          </p:grpSpPr>
          <p:sp>
            <p:nvSpPr>
              <p:cNvPr id="133" name="Rectangle 415">
                <a:extLst>
                  <a:ext uri="{FF2B5EF4-FFF2-40B4-BE49-F238E27FC236}">
                    <a16:creationId xmlns:a16="http://schemas.microsoft.com/office/drawing/2014/main" id="{6820E9EE-EE3A-4B4D-9459-EA14D871E491}"/>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Oval 416">
                <a:extLst>
                  <a:ext uri="{FF2B5EF4-FFF2-40B4-BE49-F238E27FC236}">
                    <a16:creationId xmlns:a16="http://schemas.microsoft.com/office/drawing/2014/main" id="{E3A1FD74-5FC8-467C-A060-758D750C0E49}"/>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Oval 417">
                <a:extLst>
                  <a:ext uri="{FF2B5EF4-FFF2-40B4-BE49-F238E27FC236}">
                    <a16:creationId xmlns:a16="http://schemas.microsoft.com/office/drawing/2014/main" id="{7889F5D8-4702-4B0E-A603-A958BA327E49}"/>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Oval 418">
                <a:extLst>
                  <a:ext uri="{FF2B5EF4-FFF2-40B4-BE49-F238E27FC236}">
                    <a16:creationId xmlns:a16="http://schemas.microsoft.com/office/drawing/2014/main" id="{806B0156-A441-4376-9449-C886F0F17DEA}"/>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25" name="Straight Arrow Connector 124">
              <a:extLst>
                <a:ext uri="{FF2B5EF4-FFF2-40B4-BE49-F238E27FC236}">
                  <a16:creationId xmlns:a16="http://schemas.microsoft.com/office/drawing/2014/main" id="{684C1825-D401-4BB6-BFC8-BDBD98B39480}"/>
                </a:ext>
              </a:extLst>
            </p:cNvPr>
            <p:cNvCxnSpPr>
              <a:stCxn id="115" idx="1"/>
              <a:endCxn id="114"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1FE32BA6-26EA-49A4-9372-4BAE4D7D7047}"/>
                </a:ext>
              </a:extLst>
            </p:cNvPr>
            <p:cNvCxnSpPr>
              <a:cxnSpLocks/>
              <a:stCxn id="116" idx="1"/>
              <a:endCxn id="115"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A2F5990-CA5F-4120-84B9-073D06743CE9}"/>
                </a:ext>
              </a:extLst>
            </p:cNvPr>
            <p:cNvCxnSpPr>
              <a:cxnSpLocks/>
              <a:stCxn id="117" idx="1"/>
              <a:endCxn id="116"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17FE7851-B230-49FA-AEB1-9988C2F1087E}"/>
                </a:ext>
              </a:extLst>
            </p:cNvPr>
            <p:cNvCxnSpPr>
              <a:cxnSpLocks/>
              <a:stCxn id="122" idx="1"/>
              <a:endCxn id="117"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B92976C-F724-477C-B109-6823856B0A0A}"/>
                </a:ext>
              </a:extLst>
            </p:cNvPr>
            <p:cNvCxnSpPr>
              <a:cxnSpLocks/>
              <a:stCxn id="118" idx="0"/>
              <a:endCxn id="117"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9803122-66D7-4F1B-80D9-C0FBF2F17C5F}"/>
                </a:ext>
              </a:extLst>
            </p:cNvPr>
            <p:cNvCxnSpPr>
              <a:cxnSpLocks/>
              <a:stCxn id="119" idx="1"/>
              <a:endCxn id="11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2D724D4-8009-43B9-8A5D-E5624564F9C2}"/>
                </a:ext>
              </a:extLst>
            </p:cNvPr>
            <p:cNvCxnSpPr>
              <a:cxnSpLocks/>
              <a:stCxn id="120" idx="1"/>
              <a:endCxn id="119"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6744E09-A759-416D-95F4-4295E9AE7885}"/>
                </a:ext>
              </a:extLst>
            </p:cNvPr>
            <p:cNvCxnSpPr>
              <a:cxnSpLocks/>
              <a:stCxn id="121" idx="1"/>
              <a:endCxn id="120"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6105B481-6E18-4038-AE8C-FB1B76597623}"/>
              </a:ext>
              <a:ext uri="{C183D7F6-B498-43B3-948B-1728B52AA6E4}">
                <adec:decorative xmlns:adec="http://schemas.microsoft.com/office/drawing/2017/decorative" val="1"/>
              </a:ext>
            </a:extLst>
          </p:cNvPr>
          <p:cNvSpPr/>
          <p:nvPr/>
        </p:nvSpPr>
        <p:spPr>
          <a:xfrm>
            <a:off x="7319565" y="5062497"/>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 uri="{C183D7F6-B498-43B3-948B-1728B52AA6E4}">
                <adec:decorative xmlns:adec="http://schemas.microsoft.com/office/drawing/2017/decorative" val="1"/>
              </a:ext>
            </a:extLst>
          </p:cNvPr>
          <p:cNvSpPr/>
          <p:nvPr/>
        </p:nvSpPr>
        <p:spPr>
          <a:xfrm>
            <a:off x="6371186" y="2495607"/>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a:ln>
                <a:noFill/>
              </a:ln>
              <a:solidFill>
                <a:srgbClr val="1A1A1A"/>
              </a:solidFill>
              <a:effectLst/>
              <a:uLnTx/>
              <a:uFillTx/>
              <a:latin typeface="Segoe UI"/>
              <a:ea typeface="+mn-ea"/>
              <a:cs typeface="Segoe UI Semibold" panose="020B0502040204020203" pitchFamily="34" charset="0"/>
            </a:endParaRPr>
          </a:p>
        </p:txBody>
      </p:sp>
      <p:grpSp>
        <p:nvGrpSpPr>
          <p:cNvPr id="148" name="Group 147">
            <a:extLst>
              <a:ext uri="{FF2B5EF4-FFF2-40B4-BE49-F238E27FC236}">
                <a16:creationId xmlns:a16="http://schemas.microsoft.com/office/drawing/2014/main" id="{635498DB-B1FA-435F-AED6-3CF2552B8C89}"/>
              </a:ext>
              <a:ext uri="{C183D7F6-B498-43B3-948B-1728B52AA6E4}">
                <adec:decorative xmlns:adec="http://schemas.microsoft.com/office/drawing/2017/decorative" val="1"/>
              </a:ext>
            </a:extLst>
          </p:cNvPr>
          <p:cNvGrpSpPr/>
          <p:nvPr/>
        </p:nvGrpSpPr>
        <p:grpSpPr>
          <a:xfrm>
            <a:off x="7954328" y="1794635"/>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62" name="Straight Connector 61">
            <a:extLst>
              <a:ext uri="{FF2B5EF4-FFF2-40B4-BE49-F238E27FC236}">
                <a16:creationId xmlns:a16="http://schemas.microsoft.com/office/drawing/2014/main" id="{9646C210-C727-40DA-9674-E8F020999652}"/>
              </a:ext>
              <a:ext uri="{C183D7F6-B498-43B3-948B-1728B52AA6E4}">
                <adec:decorative xmlns:adec="http://schemas.microsoft.com/office/drawing/2017/decorative" val="1"/>
              </a:ext>
            </a:extLst>
          </p:cNvPr>
          <p:cNvCxnSpPr>
            <a:cxnSpLocks/>
          </p:cNvCxnSpPr>
          <p:nvPr/>
        </p:nvCxnSpPr>
        <p:spPr>
          <a:xfrm>
            <a:off x="8247692" y="3143680"/>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D808641-3092-4EAD-A0F5-52578B833151}"/>
              </a:ext>
            </a:extLst>
          </p:cNvPr>
          <p:cNvSpPr txBox="1"/>
          <p:nvPr/>
        </p:nvSpPr>
        <p:spPr>
          <a:xfrm>
            <a:off x="588963" y="2019300"/>
            <a:ext cx="4370892" cy="1692771"/>
          </a:xfrm>
          <a:prstGeom prst="rect">
            <a:avLst/>
          </a:prstGeom>
          <a:noFill/>
        </p:spPr>
        <p:txBody>
          <a:bodyPr wrap="square" lIns="0" tIns="0" rIns="0" bIns="0">
            <a:spAutoFit/>
          </a:bodyPr>
          <a:lstStyle/>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Query Store now turned on by default </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Query Store support for read replicas from availability groups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New IQP scenarios enabled through better together capabilities </a:t>
            </a:r>
          </a:p>
        </p:txBody>
      </p:sp>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3" y="457200"/>
            <a:ext cx="11017250" cy="800219"/>
          </a:xfrm>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Query Store and Intelligent Query Processing </a:t>
            </a:r>
            <a:r>
              <a:rPr kumimoji="0" lang="en-US" sz="1800" i="1"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continued</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Accelerate query performance and tuning with no code changes</a:t>
            </a:r>
            <a:endParaRPr lang="en-US" sz="2000">
              <a:solidFill>
                <a:schemeClr val="accent1"/>
              </a:solidFill>
            </a:endParaRPr>
          </a:p>
        </p:txBody>
      </p:sp>
      <p:grpSp>
        <p:nvGrpSpPr>
          <p:cNvPr id="30" name="Group 29">
            <a:extLst>
              <a:ext uri="{FF2B5EF4-FFF2-40B4-BE49-F238E27FC236}">
                <a16:creationId xmlns:a16="http://schemas.microsoft.com/office/drawing/2014/main" id="{82C826B2-B83C-45DC-A196-39935FC9A584}"/>
              </a:ext>
              <a:ext uri="{C183D7F6-B498-43B3-948B-1728B52AA6E4}">
                <adec:decorative xmlns:adec="http://schemas.microsoft.com/office/drawing/2017/decorative" val="1"/>
              </a:ext>
            </a:extLst>
          </p:cNvPr>
          <p:cNvGrpSpPr/>
          <p:nvPr/>
        </p:nvGrpSpPr>
        <p:grpSpPr>
          <a:xfrm>
            <a:off x="7671733" y="5153251"/>
            <a:ext cx="1151918" cy="686453"/>
            <a:chOff x="9799804" y="3799626"/>
            <a:chExt cx="1532573" cy="1007829"/>
          </a:xfrm>
        </p:grpSpPr>
        <p:sp>
          <p:nvSpPr>
            <p:cNvPr id="31" name="Rectangle 30">
              <a:extLst>
                <a:ext uri="{FF2B5EF4-FFF2-40B4-BE49-F238E27FC236}">
                  <a16:creationId xmlns:a16="http://schemas.microsoft.com/office/drawing/2014/main" id="{91ACC5C9-4234-4DD2-9BD9-C3F994326814}"/>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C0A9246C-39AC-49DF-8856-E9B50556F997}"/>
                </a:ext>
              </a:extLst>
            </p:cNvPr>
            <p:cNvGrpSpPr/>
            <p:nvPr/>
          </p:nvGrpSpPr>
          <p:grpSpPr>
            <a:xfrm>
              <a:off x="9986093" y="4029314"/>
              <a:ext cx="396158" cy="298664"/>
              <a:chOff x="10031675" y="4037509"/>
              <a:chExt cx="304993" cy="349846"/>
            </a:xfrm>
          </p:grpSpPr>
          <p:sp>
            <p:nvSpPr>
              <p:cNvPr id="60" name="Rectangle 147">
                <a:extLst>
                  <a:ext uri="{FF2B5EF4-FFF2-40B4-BE49-F238E27FC236}">
                    <a16:creationId xmlns:a16="http://schemas.microsoft.com/office/drawing/2014/main" id="{EB082303-DFBD-4CE4-8F28-934B20D0AE12}"/>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48">
                <a:extLst>
                  <a:ext uri="{FF2B5EF4-FFF2-40B4-BE49-F238E27FC236}">
                    <a16:creationId xmlns:a16="http://schemas.microsoft.com/office/drawing/2014/main" id="{E6A7F294-C59B-46DF-AC9E-F06C67FC940A}"/>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149">
                <a:extLst>
                  <a:ext uri="{FF2B5EF4-FFF2-40B4-BE49-F238E27FC236}">
                    <a16:creationId xmlns:a16="http://schemas.microsoft.com/office/drawing/2014/main" id="{B03AD6CD-92B3-4BE6-B2A3-C81183C1C131}"/>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150">
                <a:extLst>
                  <a:ext uri="{FF2B5EF4-FFF2-40B4-BE49-F238E27FC236}">
                    <a16:creationId xmlns:a16="http://schemas.microsoft.com/office/drawing/2014/main" id="{90FB9E22-B230-4B5C-BC1D-82B36B3E4DFC}"/>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151">
                <a:extLst>
                  <a:ext uri="{FF2B5EF4-FFF2-40B4-BE49-F238E27FC236}">
                    <a16:creationId xmlns:a16="http://schemas.microsoft.com/office/drawing/2014/main" id="{A913AC2D-AAD7-457B-B334-33D736316311}"/>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152">
                <a:extLst>
                  <a:ext uri="{FF2B5EF4-FFF2-40B4-BE49-F238E27FC236}">
                    <a16:creationId xmlns:a16="http://schemas.microsoft.com/office/drawing/2014/main" id="{64747BD7-31FB-497F-BD3F-119E8D12194F}"/>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66697618-66ED-4A2C-8A1A-0E1ED83FA67D}"/>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52F23B65-F27C-47D8-8A88-D3032154569B}"/>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EC4C0A06-7C5D-4E1A-B37B-E8DAC824A26B}"/>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F12FBDDF-D4C3-4B72-BB65-548CF58E592D}"/>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65C1969-0DDD-41AE-9464-5A408A4D551E}"/>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91458C0-5473-4900-9061-039C1DF1EFE5}"/>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942A91B-8FA7-49DE-B726-0B4CA710B358}"/>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9AA3BAF-BC3A-4F19-8B3F-8E3561AFB1D2}"/>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9ED920B0-3C86-4401-A05C-AE2B416A48C6}"/>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4D928F3F-2EAB-45AF-B9E2-66C906E57F09}"/>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1F6A3FB-77D7-4461-AA65-AFCB99F1A88B}"/>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0FC88D0-81E3-4E1A-95FB-573B25A1BBD1}"/>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FE9DE3C9-AD73-475C-A87D-E71305EA31DE}"/>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D8F9D289-EE3F-4F39-B451-4BBF28BD3677}"/>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1D17DE9-58B6-4DD3-97A6-F5151EC9B44B}"/>
                </a:ext>
              </a:extLst>
            </p:cNvPr>
            <p:cNvGrpSpPr/>
            <p:nvPr/>
          </p:nvGrpSpPr>
          <p:grpSpPr>
            <a:xfrm>
              <a:off x="9799804" y="3799626"/>
              <a:ext cx="1532559" cy="142451"/>
              <a:chOff x="9945960" y="2987440"/>
              <a:chExt cx="495300" cy="46038"/>
            </a:xfrm>
          </p:grpSpPr>
          <p:sp>
            <p:nvSpPr>
              <p:cNvPr id="56" name="Rectangle 415">
                <a:extLst>
                  <a:ext uri="{FF2B5EF4-FFF2-40B4-BE49-F238E27FC236}">
                    <a16:creationId xmlns:a16="http://schemas.microsoft.com/office/drawing/2014/main" id="{0E6614B3-D4DF-4AAC-9968-5A5DC7C07C84}"/>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Oval 416">
                <a:extLst>
                  <a:ext uri="{FF2B5EF4-FFF2-40B4-BE49-F238E27FC236}">
                    <a16:creationId xmlns:a16="http://schemas.microsoft.com/office/drawing/2014/main" id="{E2427AD6-42EE-4925-A64C-FF9651D5788B}"/>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Oval 417">
                <a:extLst>
                  <a:ext uri="{FF2B5EF4-FFF2-40B4-BE49-F238E27FC236}">
                    <a16:creationId xmlns:a16="http://schemas.microsoft.com/office/drawing/2014/main" id="{50043D07-954D-48CB-AB07-BD93955B95F3}"/>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Oval 418">
                <a:extLst>
                  <a:ext uri="{FF2B5EF4-FFF2-40B4-BE49-F238E27FC236}">
                    <a16:creationId xmlns:a16="http://schemas.microsoft.com/office/drawing/2014/main" id="{503FD2A3-E67E-4910-B784-556DAE675DAF}"/>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8" name="Straight Arrow Connector 47">
              <a:extLst>
                <a:ext uri="{FF2B5EF4-FFF2-40B4-BE49-F238E27FC236}">
                  <a16:creationId xmlns:a16="http://schemas.microsoft.com/office/drawing/2014/main" id="{10518AF4-4A85-4518-AC4D-F5F0C231680E}"/>
                </a:ext>
              </a:extLst>
            </p:cNvPr>
            <p:cNvCxnSpPr>
              <a:stCxn id="38" idx="1"/>
              <a:endCxn id="37"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711BE8-0B57-40EC-BCB6-4B0870FB3075}"/>
                </a:ext>
              </a:extLst>
            </p:cNvPr>
            <p:cNvCxnSpPr>
              <a:cxnSpLocks/>
              <a:stCxn id="39" idx="1"/>
              <a:endCxn id="38"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579A923-C380-4A39-86AC-EAB9A46BD0F3}"/>
                </a:ext>
              </a:extLst>
            </p:cNvPr>
            <p:cNvCxnSpPr>
              <a:cxnSpLocks/>
              <a:stCxn id="40" idx="1"/>
              <a:endCxn id="39"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19B7A21-75E8-4894-955C-D6B37EF64956}"/>
                </a:ext>
              </a:extLst>
            </p:cNvPr>
            <p:cNvCxnSpPr>
              <a:cxnSpLocks/>
              <a:stCxn id="45" idx="1"/>
              <a:endCxn id="40"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075064B-8976-49B9-8248-29B1A3610925}"/>
                </a:ext>
              </a:extLst>
            </p:cNvPr>
            <p:cNvCxnSpPr>
              <a:cxnSpLocks/>
              <a:stCxn id="41" idx="0"/>
              <a:endCxn id="40"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12F38BE-0990-4AE8-A5C6-2DF177168CE9}"/>
                </a:ext>
              </a:extLst>
            </p:cNvPr>
            <p:cNvCxnSpPr>
              <a:cxnSpLocks/>
              <a:stCxn id="42" idx="1"/>
              <a:endCxn id="41"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A130CE1-B4F7-437C-A5C1-3D065B061D11}"/>
                </a:ext>
              </a:extLst>
            </p:cNvPr>
            <p:cNvCxnSpPr>
              <a:cxnSpLocks/>
              <a:stCxn id="43" idx="1"/>
              <a:endCxn id="42"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FCBC269-65AA-4AAD-9430-3E019A2F0055}"/>
                </a:ext>
              </a:extLst>
            </p:cNvPr>
            <p:cNvCxnSpPr>
              <a:cxnSpLocks/>
              <a:stCxn id="44" idx="1"/>
              <a:endCxn id="43"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3559DC9-4ED6-4C6C-9BD9-640526E98CFA}"/>
              </a:ext>
              <a:ext uri="{C183D7F6-B498-43B3-948B-1728B52AA6E4}">
                <adec:decorative xmlns:adec="http://schemas.microsoft.com/office/drawing/2017/decorative" val="1"/>
              </a:ext>
            </a:extLst>
          </p:cNvPr>
          <p:cNvSpPr/>
          <p:nvPr/>
        </p:nvSpPr>
        <p:spPr>
          <a:xfrm>
            <a:off x="7319565" y="5967661"/>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 uri="{C183D7F6-B498-43B3-948B-1728B52AA6E4}">
                <adec:decorative xmlns:adec="http://schemas.microsoft.com/office/drawing/2017/decorative" val="1"/>
              </a:ext>
            </a:extLst>
          </p:cNvPr>
          <p:cNvSpPr txBox="1"/>
          <p:nvPr/>
        </p:nvSpPr>
        <p:spPr>
          <a:xfrm>
            <a:off x="4925118" y="3743748"/>
            <a:ext cx="2086354" cy="553998"/>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Max Degree of Parallelism (DOP) feedback</a:t>
            </a:r>
          </a:p>
        </p:txBody>
      </p:sp>
      <p:sp>
        <p:nvSpPr>
          <p:cNvPr id="67" name="TextBox 66">
            <a:extLst>
              <a:ext uri="{FF2B5EF4-FFF2-40B4-BE49-F238E27FC236}">
                <a16:creationId xmlns:a16="http://schemas.microsoft.com/office/drawing/2014/main" id="{9E254204-4928-46BD-979A-4F742C892500}"/>
              </a:ext>
              <a:ext uri="{C183D7F6-B498-43B3-948B-1728B52AA6E4}">
                <adec:decorative xmlns:adec="http://schemas.microsoft.com/office/drawing/2017/decorative" val="1"/>
              </a:ext>
            </a:extLst>
          </p:cNvPr>
          <p:cNvSpPr txBox="1"/>
          <p:nvPr/>
        </p:nvSpPr>
        <p:spPr>
          <a:xfrm>
            <a:off x="9483912" y="3750293"/>
            <a:ext cx="2086354" cy="553998"/>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 uri="{C183D7F6-B498-43B3-948B-1728B52AA6E4}">
                <adec:decorative xmlns:adec="http://schemas.microsoft.com/office/drawing/2017/decorative" val="1"/>
              </a:ext>
            </a:extLst>
          </p:cNvPr>
          <p:cNvSpPr txBox="1"/>
          <p:nvPr/>
        </p:nvSpPr>
        <p:spPr>
          <a:xfrm>
            <a:off x="7204515" y="3743748"/>
            <a:ext cx="2086354" cy="553998"/>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Cardinality Estimation </a:t>
            </a:r>
            <a:b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b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 uri="{C183D7F6-B498-43B3-948B-1728B52AA6E4}">
                <adec:decorative xmlns:adec="http://schemas.microsoft.com/office/drawing/2017/decorative" val="1"/>
              </a:ext>
            </a:extLst>
          </p:cNvPr>
          <p:cNvSpPr/>
          <p:nvPr/>
        </p:nvSpPr>
        <p:spPr>
          <a:xfrm>
            <a:off x="6371186" y="2495607"/>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a:ln>
                <a:noFill/>
              </a:ln>
              <a:solidFill>
                <a:srgbClr val="1A1A1A"/>
              </a:solidFill>
              <a:effectLst/>
              <a:uLnTx/>
              <a:uFillTx/>
              <a:latin typeface="Segoe UI"/>
              <a:ea typeface="+mn-ea"/>
              <a:cs typeface="Segoe UI Semibold" panose="020B0502040204020203" pitchFamily="34" charset="0"/>
            </a:endParaRPr>
          </a:p>
        </p:txBody>
      </p:sp>
      <p:grpSp>
        <p:nvGrpSpPr>
          <p:cNvPr id="88" name="Group 87">
            <a:extLst>
              <a:ext uri="{FF2B5EF4-FFF2-40B4-BE49-F238E27FC236}">
                <a16:creationId xmlns:a16="http://schemas.microsoft.com/office/drawing/2014/main" id="{30000D3D-7A63-4F7A-8677-00CF5ECFC049}"/>
              </a:ext>
              <a:ext uri="{C183D7F6-B498-43B3-948B-1728B52AA6E4}">
                <adec:decorative xmlns:adec="http://schemas.microsoft.com/office/drawing/2017/decorative" val="1"/>
              </a:ext>
            </a:extLst>
          </p:cNvPr>
          <p:cNvGrpSpPr/>
          <p:nvPr/>
        </p:nvGrpSpPr>
        <p:grpSpPr>
          <a:xfrm>
            <a:off x="7954328" y="1794635"/>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4" name="Connector: Elbow 93">
            <a:extLst>
              <a:ext uri="{FF2B5EF4-FFF2-40B4-BE49-F238E27FC236}">
                <a16:creationId xmlns:a16="http://schemas.microsoft.com/office/drawing/2014/main" id="{020F929F-29D1-4E67-BCE2-5E34266068B7}"/>
              </a:ext>
              <a:ext uri="{C183D7F6-B498-43B3-948B-1728B52AA6E4}">
                <adec:decorative xmlns:adec="http://schemas.microsoft.com/office/drawing/2017/decorative" val="1"/>
              </a:ext>
            </a:extLst>
          </p:cNvPr>
          <p:cNvCxnSpPr/>
          <p:nvPr/>
        </p:nvCxnSpPr>
        <p:spPr>
          <a:xfrm rot="5400000" flipH="1" flipV="1">
            <a:off x="6808412" y="2110521"/>
            <a:ext cx="406121" cy="2472440"/>
          </a:xfrm>
          <a:prstGeom prst="bentConnector3">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45090B7C-AF2C-4CC5-AE82-ADF38F8EDFEB}"/>
              </a:ext>
              <a:ext uri="{C183D7F6-B498-43B3-948B-1728B52AA6E4}">
                <adec:decorative xmlns:adec="http://schemas.microsoft.com/office/drawing/2017/decorative" val="1"/>
              </a:ext>
            </a:extLst>
          </p:cNvPr>
          <p:cNvCxnSpPr/>
          <p:nvPr/>
        </p:nvCxnSpPr>
        <p:spPr>
          <a:xfrm rot="16200000" flipV="1">
            <a:off x="9280852" y="2110521"/>
            <a:ext cx="406121" cy="2472440"/>
          </a:xfrm>
          <a:prstGeom prst="bentConnector3">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0E4393E-9C6C-4763-8D01-F37F29764E23}"/>
              </a:ext>
              <a:ext uri="{C183D7F6-B498-43B3-948B-1728B52AA6E4}">
                <adec:decorative xmlns:adec="http://schemas.microsoft.com/office/drawing/2017/decorative" val="1"/>
              </a:ext>
            </a:extLst>
          </p:cNvPr>
          <p:cNvCxnSpPr/>
          <p:nvPr/>
        </p:nvCxnSpPr>
        <p:spPr>
          <a:xfrm>
            <a:off x="8247692" y="3143680"/>
            <a:ext cx="0" cy="406121"/>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8BE9A66C-CE0E-40E0-B08E-E285E35223D9}"/>
              </a:ext>
              <a:ext uri="{C183D7F6-B498-43B3-948B-1728B52AA6E4}">
                <adec:decorative xmlns:adec="http://schemas.microsoft.com/office/drawing/2017/decorative" val="1"/>
              </a:ext>
            </a:extLst>
          </p:cNvPr>
          <p:cNvCxnSpPr/>
          <p:nvPr/>
        </p:nvCxnSpPr>
        <p:spPr>
          <a:xfrm rot="5400000" flipV="1">
            <a:off x="6808413" y="3458533"/>
            <a:ext cx="406121" cy="2472440"/>
          </a:xfrm>
          <a:prstGeom prst="bentConnector3">
            <a:avLst>
              <a:gd name="adj1" fmla="val 54372"/>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9004F0B-9275-48F4-A5D0-1DE42100C95F}"/>
              </a:ext>
              <a:ext uri="{C183D7F6-B498-43B3-948B-1728B52AA6E4}">
                <adec:decorative xmlns:adec="http://schemas.microsoft.com/office/drawing/2017/decorative" val="1"/>
              </a:ext>
            </a:extLst>
          </p:cNvPr>
          <p:cNvCxnSpPr/>
          <p:nvPr/>
        </p:nvCxnSpPr>
        <p:spPr>
          <a:xfrm rot="10800000">
            <a:off x="8247694" y="4491693"/>
            <a:ext cx="0" cy="406121"/>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1BADDF20-3A37-482C-A48B-D654F802F732}"/>
              </a:ext>
              <a:ext uri="{C183D7F6-B498-43B3-948B-1728B52AA6E4}">
                <adec:decorative xmlns:adec="http://schemas.microsoft.com/office/drawing/2017/decorative" val="1"/>
              </a:ext>
            </a:extLst>
          </p:cNvPr>
          <p:cNvGrpSpPr/>
          <p:nvPr/>
        </p:nvGrpSpPr>
        <p:grpSpPr>
          <a:xfrm>
            <a:off x="7491172" y="4985498"/>
            <a:ext cx="2915884" cy="1337607"/>
            <a:chOff x="7491172" y="4985498"/>
            <a:chExt cx="2915884"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491172" y="4985498"/>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E3710C70-7A30-4F79-B66A-08FE906F8150}"/>
                </a:ext>
              </a:extLst>
            </p:cNvPr>
            <p:cNvSpPr/>
            <p:nvPr/>
          </p:nvSpPr>
          <p:spPr bwMode="auto">
            <a:xfrm>
              <a:off x="9250642" y="5336988"/>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mn-cs"/>
                </a:rPr>
                <a:t>“On” by default</a:t>
              </a:r>
            </a:p>
          </p:txBody>
        </p:sp>
        <p:cxnSp>
          <p:nvCxnSpPr>
            <p:cNvPr id="29" name="Straight Connector 28">
              <a:extLst>
                <a:ext uri="{FF2B5EF4-FFF2-40B4-BE49-F238E27FC236}">
                  <a16:creationId xmlns:a16="http://schemas.microsoft.com/office/drawing/2014/main" id="{4AA2AA16-DFDF-4F0F-AC4A-645EF449C0B2}"/>
                </a:ext>
              </a:extLst>
            </p:cNvPr>
            <p:cNvCxnSpPr>
              <a:cxnSpLocks/>
            </p:cNvCxnSpPr>
            <p:nvPr/>
          </p:nvCxnSpPr>
          <p:spPr>
            <a:xfrm flipH="1">
              <a:off x="9028829" y="5487082"/>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A2259B03-E9B8-4AA0-B11A-C4B9B7F2F940}"/>
              </a:ext>
            </a:extLst>
          </p:cNvPr>
          <p:cNvSpPr txBox="1"/>
          <p:nvPr/>
        </p:nvSpPr>
        <p:spPr>
          <a:xfrm>
            <a:off x="588963" y="2019300"/>
            <a:ext cx="4370892" cy="1692771"/>
          </a:xfrm>
          <a:prstGeom prst="rect">
            <a:avLst/>
          </a:prstGeom>
          <a:noFill/>
        </p:spPr>
        <p:txBody>
          <a:bodyPr wrap="square" lIns="0" tIns="0" rIns="0" bIns="0">
            <a:spAutoFit/>
          </a:bodyPr>
          <a:lstStyle/>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Query Store now turned on by default </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Query Store support for read replicas from availability groups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New IQP scenarios enabled through better together capabilities </a:t>
            </a:r>
          </a:p>
        </p:txBody>
      </p:sp>
    </p:spTree>
    <p:extLst>
      <p:ext uri="{BB962C8B-B14F-4D97-AF65-F5344CB8AC3E}">
        <p14:creationId xmlns:p14="http://schemas.microsoft.com/office/powerpoint/2010/main" val="1902255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7" presetClass="emph" presetSubtype="2" fill="hold" nodeType="withEffect">
                                  <p:stCondLst>
                                    <p:cond delay="750"/>
                                  </p:stCondLst>
                                  <p:childTnLst>
                                    <p:animClr clrSpc="rgb" dir="cw">
                                      <p:cBhvr>
                                        <p:cTn id="9" dur="500" fill="hold"/>
                                        <p:tgtEl>
                                          <p:spTgt spid="99"/>
                                        </p:tgtEl>
                                        <p:attrNameLst>
                                          <p:attrName>stroke.color</p:attrName>
                                        </p:attrNameLst>
                                      </p:cBhvr>
                                      <p:to>
                                        <a:srgbClr val="0078D4"/>
                                      </p:to>
                                    </p:animClr>
                                    <p:set>
                                      <p:cBhvr>
                                        <p:cTn id="10" dur="500" fill="hold"/>
                                        <p:tgtEl>
                                          <p:spTgt spid="99"/>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100"/>
                                        </p:tgtEl>
                                        <p:attrNameLst>
                                          <p:attrName>stroke.color</p:attrName>
                                        </p:attrNameLst>
                                      </p:cBhvr>
                                      <p:to>
                                        <a:srgbClr val="0078D4"/>
                                      </p:to>
                                    </p:animClr>
                                    <p:set>
                                      <p:cBhvr>
                                        <p:cTn id="13" dur="500" fill="hold"/>
                                        <p:tgtEl>
                                          <p:spTgt spid="100"/>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5"/>
                                        </p:tgtEl>
                                        <p:attrNameLst>
                                          <p:attrName>stroke.color</p:attrName>
                                        </p:attrNameLst>
                                      </p:cBhvr>
                                      <p:to>
                                        <a:srgbClr val="0078D4"/>
                                      </p:to>
                                    </p:animClr>
                                    <p:set>
                                      <p:cBhvr>
                                        <p:cTn id="16" dur="500" fill="hold"/>
                                        <p:tgtEl>
                                          <p:spTgt spid="95"/>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6"/>
                                        </p:tgtEl>
                                        <p:attrNameLst>
                                          <p:attrName>stroke.color</p:attrName>
                                        </p:attrNameLst>
                                      </p:cBhvr>
                                      <p:to>
                                        <a:srgbClr val="0078D4"/>
                                      </p:to>
                                    </p:animClr>
                                    <p:set>
                                      <p:cBhvr>
                                        <p:cTn id="19" dur="500" fill="hold"/>
                                        <p:tgtEl>
                                          <p:spTgt spid="96"/>
                                        </p:tgtEl>
                                        <p:attrNameLst>
                                          <p:attrName>stroke.on</p:attrName>
                                        </p:attrNameLst>
                                      </p:cBhvr>
                                      <p:to>
                                        <p:strVal val="true"/>
                                      </p:to>
                                    </p:set>
                                  </p:childTnLst>
                                </p:cTn>
                              </p:par>
                              <p:par>
                                <p:cTn id="20" presetID="7" presetClass="emph" presetSubtype="2" fill="hold" nodeType="withEffect">
                                  <p:stCondLst>
                                    <p:cond delay="750"/>
                                  </p:stCondLst>
                                  <p:childTnLst>
                                    <p:animClr clrSpc="rgb" dir="cw">
                                      <p:cBhvr>
                                        <p:cTn id="21" dur="500" fill="hold"/>
                                        <p:tgtEl>
                                          <p:spTgt spid="94"/>
                                        </p:tgtEl>
                                        <p:attrNameLst>
                                          <p:attrName>stroke.color</p:attrName>
                                        </p:attrNameLst>
                                      </p:cBhvr>
                                      <p:to>
                                        <a:srgbClr val="0078D4"/>
                                      </p:to>
                                    </p:animClr>
                                    <p:set>
                                      <p:cBhvr>
                                        <p:cTn id="22" dur="500" fill="hold"/>
                                        <p:tgtEl>
                                          <p:spTgt spid="94"/>
                                        </p:tgtEl>
                                        <p:attrNameLst>
                                          <p:attrName>stroke.on</p:attrName>
                                        </p:attrNameLst>
                                      </p:cBhvr>
                                      <p:to>
                                        <p:strVal val="true"/>
                                      </p:to>
                                    </p:set>
                                  </p:childTnLst>
                                </p:cTn>
                              </p:par>
                              <p:par>
                                <p:cTn id="23" presetID="1" presetClass="emph" presetSubtype="2" fill="hold" nodeType="withEffect">
                                  <p:stCondLst>
                                    <p:cond delay="750"/>
                                  </p:stCondLst>
                                  <p:childTnLst>
                                    <p:animClr clrSpc="rgb" dir="cw">
                                      <p:cBhvr>
                                        <p:cTn id="24" dur="500" fill="hold"/>
                                        <p:tgtEl>
                                          <p:spTgt spid="67"/>
                                        </p:tgtEl>
                                        <p:attrNameLst>
                                          <p:attrName>fillcolor</p:attrName>
                                        </p:attrNameLst>
                                      </p:cBhvr>
                                      <p:to>
                                        <a:srgbClr val="50E6FF"/>
                                      </p:to>
                                    </p:animClr>
                                    <p:set>
                                      <p:cBhvr>
                                        <p:cTn id="25" dur="500" fill="hold"/>
                                        <p:tgtEl>
                                          <p:spTgt spid="67"/>
                                        </p:tgtEl>
                                        <p:attrNameLst>
                                          <p:attrName>fill.type</p:attrName>
                                        </p:attrNameLst>
                                      </p:cBhvr>
                                      <p:to>
                                        <p:strVal val="solid"/>
                                      </p:to>
                                    </p:set>
                                    <p:set>
                                      <p:cBhvr>
                                        <p:cTn id="26" dur="500" fill="hold"/>
                                        <p:tgtEl>
                                          <p:spTgt spid="67"/>
                                        </p:tgtEl>
                                        <p:attrNameLst>
                                          <p:attrName>fill.on</p:attrName>
                                        </p:attrNameLst>
                                      </p:cBhvr>
                                      <p:to>
                                        <p:strVal val="true"/>
                                      </p:to>
                                    </p:set>
                                  </p:childTnLst>
                                </p:cTn>
                              </p:par>
                              <p:par>
                                <p:cTn id="27" presetID="7" presetClass="emph" presetSubtype="2" fill="hold" nodeType="withEffect">
                                  <p:stCondLst>
                                    <p:cond delay="750"/>
                                  </p:stCondLst>
                                  <p:childTnLst>
                                    <p:animClr clrSpc="rgb" dir="cw">
                                      <p:cBhvr>
                                        <p:cTn id="28" dur="500" fill="hold"/>
                                        <p:tgtEl>
                                          <p:spTgt spid="67"/>
                                        </p:tgtEl>
                                        <p:attrNameLst>
                                          <p:attrName>stroke.color</p:attrName>
                                        </p:attrNameLst>
                                      </p:cBhvr>
                                      <p:to>
                                        <a:srgbClr val="50E6FF"/>
                                      </p:to>
                                    </p:animClr>
                                    <p:set>
                                      <p:cBhvr>
                                        <p:cTn id="29" dur="500" fill="hold"/>
                                        <p:tgtEl>
                                          <p:spTgt spid="67"/>
                                        </p:tgtEl>
                                        <p:attrNameLst>
                                          <p:attrName>stroke.on</p:attrName>
                                        </p:attrNameLst>
                                      </p:cBhvr>
                                      <p:to>
                                        <p:strVal val="true"/>
                                      </p:to>
                                    </p:set>
                                  </p:childTnLst>
                                </p:cTn>
                              </p:par>
                              <p:par>
                                <p:cTn id="30" presetID="3" presetClass="emph" presetSubtype="2" fill="hold" nodeType="withEffect">
                                  <p:stCondLst>
                                    <p:cond delay="750"/>
                                  </p:stCondLst>
                                  <p:childTnLst>
                                    <p:animClr clrSpc="rgb" dir="cw">
                                      <p:cBhvr override="childStyle">
                                        <p:cTn id="31" dur="500" fill="hold"/>
                                        <p:tgtEl>
                                          <p:spTgt spid="67">
                                            <p:txEl>
                                              <p:pRg st="0" end="0"/>
                                            </p:txEl>
                                          </p:spTgt>
                                        </p:tgtEl>
                                        <p:attrNameLst>
                                          <p:attrName>style.color</p:attrName>
                                        </p:attrNameLst>
                                      </p:cBhvr>
                                      <p:to>
                                        <a:schemeClr val="tx1"/>
                                      </p:to>
                                    </p:animClr>
                                  </p:childTnLst>
                                </p:cTn>
                              </p:par>
                              <p:par>
                                <p:cTn id="32" presetID="1" presetClass="emph" presetSubtype="2" fill="hold" nodeType="withEffect">
                                  <p:stCondLst>
                                    <p:cond delay="750"/>
                                  </p:stCondLst>
                                  <p:childTnLst>
                                    <p:animClr clrSpc="rgb" dir="cw">
                                      <p:cBhvr>
                                        <p:cTn id="33" dur="500" fill="hold"/>
                                        <p:tgtEl>
                                          <p:spTgt spid="69"/>
                                        </p:tgtEl>
                                        <p:attrNameLst>
                                          <p:attrName>fillcolor</p:attrName>
                                        </p:attrNameLst>
                                      </p:cBhvr>
                                      <p:to>
                                        <a:srgbClr val="0078D4"/>
                                      </p:to>
                                    </p:animClr>
                                    <p:set>
                                      <p:cBhvr>
                                        <p:cTn id="34" dur="500" fill="hold"/>
                                        <p:tgtEl>
                                          <p:spTgt spid="69"/>
                                        </p:tgtEl>
                                        <p:attrNameLst>
                                          <p:attrName>fill.type</p:attrName>
                                        </p:attrNameLst>
                                      </p:cBhvr>
                                      <p:to>
                                        <p:strVal val="solid"/>
                                      </p:to>
                                    </p:set>
                                    <p:set>
                                      <p:cBhvr>
                                        <p:cTn id="35" dur="500" fill="hold"/>
                                        <p:tgtEl>
                                          <p:spTgt spid="69"/>
                                        </p:tgtEl>
                                        <p:attrNameLst>
                                          <p:attrName>fill.on</p:attrName>
                                        </p:attrNameLst>
                                      </p:cBhvr>
                                      <p:to>
                                        <p:strVal val="true"/>
                                      </p:to>
                                    </p:set>
                                  </p:childTnLst>
                                </p:cTn>
                              </p:par>
                              <p:par>
                                <p:cTn id="36" presetID="3" presetClass="emph" presetSubtype="2" fill="hold" grpId="0" nodeType="withEffect">
                                  <p:stCondLst>
                                    <p:cond delay="750"/>
                                  </p:stCondLst>
                                  <p:childTnLst>
                                    <p:animClr clrSpc="rgb" dir="cw">
                                      <p:cBhvr override="childStyle">
                                        <p:cTn id="37" dur="500" fill="hold"/>
                                        <p:tgtEl>
                                          <p:spTgt spid="69"/>
                                        </p:tgtEl>
                                        <p:attrNameLst>
                                          <p:attrName>style.color</p:attrName>
                                        </p:attrNameLst>
                                      </p:cBhvr>
                                      <p:to>
                                        <a:srgbClr val="FFFFFF"/>
                                      </p:to>
                                    </p:animClr>
                                  </p:childTnLst>
                                </p:cTn>
                              </p:par>
                              <p:par>
                                <p:cTn id="38" presetID="1" presetClass="emph" presetSubtype="2" fill="hold" nodeType="withEffect">
                                  <p:stCondLst>
                                    <p:cond delay="750"/>
                                  </p:stCondLst>
                                  <p:childTnLst>
                                    <p:animClr clrSpc="rgb" dir="cw">
                                      <p:cBhvr>
                                        <p:cTn id="39" dur="500" fill="hold"/>
                                        <p:tgtEl>
                                          <p:spTgt spid="66"/>
                                        </p:tgtEl>
                                        <p:attrNameLst>
                                          <p:attrName>fillcolor</p:attrName>
                                        </p:attrNameLst>
                                      </p:cBhvr>
                                      <p:to>
                                        <a:srgbClr val="0078D4"/>
                                      </p:to>
                                    </p:animClr>
                                    <p:set>
                                      <p:cBhvr>
                                        <p:cTn id="40" dur="500" fill="hold"/>
                                        <p:tgtEl>
                                          <p:spTgt spid="66"/>
                                        </p:tgtEl>
                                        <p:attrNameLst>
                                          <p:attrName>fill.type</p:attrName>
                                        </p:attrNameLst>
                                      </p:cBhvr>
                                      <p:to>
                                        <p:strVal val="solid"/>
                                      </p:to>
                                    </p:set>
                                    <p:set>
                                      <p:cBhvr>
                                        <p:cTn id="41" dur="500" fill="hold"/>
                                        <p:tgtEl>
                                          <p:spTgt spid="66"/>
                                        </p:tgtEl>
                                        <p:attrNameLst>
                                          <p:attrName>fill.on</p:attrName>
                                        </p:attrNameLst>
                                      </p:cBhvr>
                                      <p:to>
                                        <p:strVal val="true"/>
                                      </p:to>
                                    </p:set>
                                  </p:childTnLst>
                                </p:cTn>
                              </p:par>
                              <p:par>
                                <p:cTn id="42" presetID="3" presetClass="emph" presetSubtype="2" fill="hold" grpId="0" nodeType="withEffect">
                                  <p:stCondLst>
                                    <p:cond delay="750"/>
                                  </p:stCondLst>
                                  <p:childTnLst>
                                    <p:animClr clrSpc="rgb" dir="cw">
                                      <p:cBhvr override="childStyle">
                                        <p:cTn id="43"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1B">
            <a:extLst>
              <a:ext uri="{FF2B5EF4-FFF2-40B4-BE49-F238E27FC236}">
                <a16:creationId xmlns:a16="http://schemas.microsoft.com/office/drawing/2014/main" id="{66372EB9-8A5F-4A8D-9AA9-AF8C57A8CE30}"/>
              </a:ext>
              <a:ext uri="{C183D7F6-B498-43B3-948B-1728B52AA6E4}">
                <adec:decorative xmlns:adec="http://schemas.microsoft.com/office/drawing/2017/decorative" val="1"/>
              </a:ext>
            </a:extLst>
          </p:cNvPr>
          <p:cNvGrpSpPr/>
          <p:nvPr/>
        </p:nvGrpSpPr>
        <p:grpSpPr bwMode="ltGray">
          <a:xfrm>
            <a:off x="4744624" y="0"/>
            <a:ext cx="5111496" cy="1719072"/>
            <a:chOff x="4763812" y="5153568"/>
            <a:chExt cx="5111496" cy="1719072"/>
          </a:xfrm>
        </p:grpSpPr>
        <p:pic>
          <p:nvPicPr>
            <p:cNvPr id="36" name="Picture 35" descr="A person wearing a helmet&#10;&#10;Description automatically generated">
              <a:extLst>
                <a:ext uri="{FF2B5EF4-FFF2-40B4-BE49-F238E27FC236}">
                  <a16:creationId xmlns:a16="http://schemas.microsoft.com/office/drawing/2014/main" id="{417D3C2A-C0B1-485C-B088-3082DB762B72}"/>
                </a:ext>
              </a:extLst>
            </p:cNvPr>
            <p:cNvPicPr>
              <a:picLocks noChangeAspect="1"/>
            </p:cNvPicPr>
            <p:nvPr/>
          </p:nvPicPr>
          <p:blipFill rotWithShape="1">
            <a:blip r:embed="rId2" cstate="screen">
              <a:alphaModFix amt="0"/>
              <a:extLst>
                <a:ext uri="{28A0092B-C50C-407E-A947-70E740481C1C}">
                  <a14:useLocalDpi xmlns:a14="http://schemas.microsoft.com/office/drawing/2010/main"/>
                </a:ext>
              </a:extLst>
            </a:blip>
            <a:srcRect/>
            <a:stretch/>
          </p:blipFill>
          <p:spPr bwMode="ltGray">
            <a:xfrm>
              <a:off x="4766067" y="5153568"/>
              <a:ext cx="5106987" cy="1719072"/>
            </a:xfrm>
            <a:prstGeom prst="rect">
              <a:avLst/>
            </a:prstGeom>
          </p:spPr>
        </p:pic>
        <p:sp>
          <p:nvSpPr>
            <p:cNvPr id="37" name="Title 2">
              <a:extLst>
                <a:ext uri="{FF2B5EF4-FFF2-40B4-BE49-F238E27FC236}">
                  <a16:creationId xmlns:a16="http://schemas.microsoft.com/office/drawing/2014/main" id="{640B7648-6380-4D84-BD2A-9D358D0050F6}"/>
                </a:ext>
              </a:extLst>
            </p:cNvPr>
            <p:cNvSpPr txBox="1">
              <a:spLocks/>
            </p:cNvSpPr>
            <p:nvPr/>
          </p:nvSpPr>
          <p:spPr bwMode="ltGray">
            <a:xfrm>
              <a:off x="4763812" y="5153568"/>
              <a:ext cx="5111496" cy="1719072"/>
            </a:xfrm>
            <a:prstGeom prst="rect">
              <a:avLst/>
            </a:prstGeom>
            <a:gradFill>
              <a:gsLst>
                <a:gs pos="0">
                  <a:schemeClr val="bg1">
                    <a:alpha val="15000"/>
                  </a:schemeClr>
                </a:gs>
                <a:gs pos="60000">
                  <a:srgbClr val="000000">
                    <a:alpha val="25000"/>
                  </a:srgbClr>
                </a:gs>
                <a:gs pos="100000">
                  <a:schemeClr val="bg1">
                    <a:alpha val="6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alpha val="0"/>
                  </a:srgbClr>
                </a:solidFill>
                <a:effectLst/>
                <a:uLnTx/>
                <a:uFillTx/>
                <a:latin typeface="Segoe UI"/>
                <a:ea typeface="+mn-ea"/>
                <a:cs typeface="+mn-cs"/>
              </a:endParaRPr>
            </a:p>
          </p:txBody>
        </p:sp>
      </p:grpSp>
      <p:grpSp>
        <p:nvGrpSpPr>
          <p:cNvPr id="38" name="2B">
            <a:extLst>
              <a:ext uri="{FF2B5EF4-FFF2-40B4-BE49-F238E27FC236}">
                <a16:creationId xmlns:a16="http://schemas.microsoft.com/office/drawing/2014/main" id="{6DC19833-30ED-4829-9ED5-3B7945A3EF92}"/>
              </a:ext>
              <a:ext uri="{C183D7F6-B498-43B3-948B-1728B52AA6E4}">
                <adec:decorative xmlns:adec="http://schemas.microsoft.com/office/drawing/2017/decorative" val="1"/>
              </a:ext>
            </a:extLst>
          </p:cNvPr>
          <p:cNvGrpSpPr/>
          <p:nvPr/>
        </p:nvGrpSpPr>
        <p:grpSpPr bwMode="ltGray">
          <a:xfrm>
            <a:off x="4744624" y="1712470"/>
            <a:ext cx="5111496" cy="1719072"/>
            <a:chOff x="4751388" y="3455571"/>
            <a:chExt cx="5111496" cy="1719072"/>
          </a:xfrm>
        </p:grpSpPr>
        <p:pic>
          <p:nvPicPr>
            <p:cNvPr id="39" name="Picture 38" descr="A picture containing yellow, table, sitting, bicycle&#10;&#10;Description automatically generated">
              <a:extLst>
                <a:ext uri="{FF2B5EF4-FFF2-40B4-BE49-F238E27FC236}">
                  <a16:creationId xmlns:a16="http://schemas.microsoft.com/office/drawing/2014/main" id="{ABC04F97-E77E-4A32-A0AC-FA63E711EA14}"/>
                </a:ext>
              </a:extLst>
            </p:cNvPr>
            <p:cNvPicPr>
              <a:picLocks noChangeAspect="1"/>
            </p:cNvPicPr>
            <p:nvPr/>
          </p:nvPicPr>
          <p:blipFill rotWithShape="1">
            <a:blip r:embed="rId3" cstate="screen">
              <a:alphaModFix amt="0"/>
              <a:extLst>
                <a:ext uri="{28A0092B-C50C-407E-A947-70E740481C1C}">
                  <a14:useLocalDpi xmlns:a14="http://schemas.microsoft.com/office/drawing/2010/main"/>
                </a:ext>
              </a:extLst>
            </a:blip>
            <a:srcRect l="-109"/>
            <a:stretch/>
          </p:blipFill>
          <p:spPr bwMode="ltGray">
            <a:xfrm>
              <a:off x="4753642" y="3455571"/>
              <a:ext cx="5106988" cy="1719072"/>
            </a:xfrm>
            <a:prstGeom prst="rect">
              <a:avLst/>
            </a:prstGeom>
            <a:gradFill>
              <a:gsLst>
                <a:gs pos="0">
                  <a:schemeClr val="bg1">
                    <a:alpha val="0"/>
                  </a:schemeClr>
                </a:gs>
                <a:gs pos="69900">
                  <a:srgbClr val="000000">
                    <a:alpha val="37000"/>
                  </a:srgbClr>
                </a:gs>
                <a:gs pos="100000">
                  <a:schemeClr val="bg1">
                    <a:alpha val="66000"/>
                  </a:schemeClr>
                </a:gs>
              </a:gsLst>
              <a:lin ang="5400000" scaled="0"/>
            </a:gradFill>
            <a:ln>
              <a:noFill/>
              <a:headEnd type="none" w="med" len="med"/>
              <a:tailEnd type="none" w="med" len="med"/>
            </a:ln>
            <a:effectLst/>
          </p:spPr>
        </p:pic>
        <p:sp>
          <p:nvSpPr>
            <p:cNvPr id="40" name="Title 2">
              <a:extLst>
                <a:ext uri="{FF2B5EF4-FFF2-40B4-BE49-F238E27FC236}">
                  <a16:creationId xmlns:a16="http://schemas.microsoft.com/office/drawing/2014/main" id="{877156CF-85AD-4116-9931-5F97A5F844AA}"/>
                </a:ext>
              </a:extLst>
            </p:cNvPr>
            <p:cNvSpPr txBox="1">
              <a:spLocks/>
            </p:cNvSpPr>
            <p:nvPr/>
          </p:nvSpPr>
          <p:spPr bwMode="ltGray">
            <a:xfrm>
              <a:off x="4751388" y="3455571"/>
              <a:ext cx="5111496" cy="1719072"/>
            </a:xfrm>
            <a:prstGeom prst="rect">
              <a:avLst/>
            </a:prstGeom>
            <a:gradFill>
              <a:gsLst>
                <a:gs pos="0">
                  <a:schemeClr val="bg1">
                    <a:alpha val="15000"/>
                  </a:schemeClr>
                </a:gs>
                <a:gs pos="60000">
                  <a:srgbClr val="000000">
                    <a:alpha val="54000"/>
                  </a:srgbClr>
                </a:gs>
                <a:gs pos="100000">
                  <a:schemeClr val="bg1">
                    <a:alpha val="91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alpha val="0"/>
                  </a:srgbClr>
                </a:solidFill>
                <a:effectLst/>
                <a:uLnTx/>
                <a:uFillTx/>
                <a:latin typeface="Segoe UI"/>
                <a:ea typeface="+mn-ea"/>
                <a:cs typeface="+mn-cs"/>
              </a:endParaRPr>
            </a:p>
          </p:txBody>
        </p:sp>
      </p:grpSp>
      <p:grpSp>
        <p:nvGrpSpPr>
          <p:cNvPr id="41" name="3B">
            <a:extLst>
              <a:ext uri="{FF2B5EF4-FFF2-40B4-BE49-F238E27FC236}">
                <a16:creationId xmlns:a16="http://schemas.microsoft.com/office/drawing/2014/main" id="{3349276F-46D1-4D93-8A6C-D5C7CF0D04B1}"/>
              </a:ext>
              <a:ext uri="{C183D7F6-B498-43B3-948B-1728B52AA6E4}">
                <adec:decorative xmlns:adec="http://schemas.microsoft.com/office/drawing/2017/decorative" val="1"/>
              </a:ext>
            </a:extLst>
          </p:cNvPr>
          <p:cNvGrpSpPr/>
          <p:nvPr/>
        </p:nvGrpSpPr>
        <p:grpSpPr bwMode="ltGray">
          <a:xfrm>
            <a:off x="4744624" y="3424940"/>
            <a:ext cx="5111496" cy="1719072"/>
            <a:chOff x="3540252" y="1719072"/>
            <a:chExt cx="5111496" cy="1719072"/>
          </a:xfrm>
        </p:grpSpPr>
        <p:pic>
          <p:nvPicPr>
            <p:cNvPr id="42" name="Picture 41" descr="A computer sitting on top of a keyboard&#10;&#10;Description automatically generated">
              <a:extLst>
                <a:ext uri="{FF2B5EF4-FFF2-40B4-BE49-F238E27FC236}">
                  <a16:creationId xmlns:a16="http://schemas.microsoft.com/office/drawing/2014/main" id="{5642F2AF-4779-4AA6-B175-B351E29E14B0}"/>
                </a:ext>
              </a:extLst>
            </p:cNvPr>
            <p:cNvPicPr>
              <a:picLocks noChangeAspect="1"/>
            </p:cNvPicPr>
            <p:nvPr/>
          </p:nvPicPr>
          <p:blipFill rotWithShape="1">
            <a:blip r:embed="rId4" cstate="screen">
              <a:alphaModFix amt="0"/>
              <a:extLst>
                <a:ext uri="{28A0092B-C50C-407E-A947-70E740481C1C}">
                  <a14:useLocalDpi xmlns:a14="http://schemas.microsoft.com/office/drawing/2010/main"/>
                </a:ext>
              </a:extLst>
            </a:blip>
            <a:srcRect/>
            <a:stretch/>
          </p:blipFill>
          <p:spPr bwMode="ltGray">
            <a:xfrm>
              <a:off x="3542506" y="1719072"/>
              <a:ext cx="5106988" cy="1719072"/>
            </a:xfrm>
            <a:prstGeom prst="rect">
              <a:avLst/>
            </a:prstGeom>
          </p:spPr>
        </p:pic>
        <p:sp>
          <p:nvSpPr>
            <p:cNvPr id="43" name="Rectangle 42">
              <a:extLst>
                <a:ext uri="{FF2B5EF4-FFF2-40B4-BE49-F238E27FC236}">
                  <a16:creationId xmlns:a16="http://schemas.microsoft.com/office/drawing/2014/main" id="{2BEBD406-DFDB-4ADE-A1BA-41042B0A6AA6}"/>
                </a:ext>
              </a:extLst>
            </p:cNvPr>
            <p:cNvSpPr/>
            <p:nvPr/>
          </p:nvSpPr>
          <p:spPr bwMode="ltGray">
            <a:xfrm>
              <a:off x="3540252" y="1719072"/>
              <a:ext cx="5111496" cy="1719072"/>
            </a:xfrm>
            <a:prstGeom prst="rect">
              <a:avLst/>
            </a:prstGeom>
            <a:gradFill>
              <a:gsLst>
                <a:gs pos="0">
                  <a:schemeClr val="bg1">
                    <a:alpha val="0"/>
                  </a:schemeClr>
                </a:gs>
                <a:gs pos="69900">
                  <a:srgbClr val="000000">
                    <a:alpha val="37000"/>
                  </a:srgbClr>
                </a:gs>
                <a:gs pos="100000">
                  <a:schemeClr val="bg1">
                    <a:alpha val="66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alpha val="0"/>
                    </a:srgbClr>
                  </a:solidFill>
                  <a:effectLst/>
                  <a:uLnTx/>
                  <a:uFillTx/>
                  <a:latin typeface="Segoe UI"/>
                  <a:ea typeface="+mn-ea"/>
                  <a:cs typeface="+mn-cs"/>
                </a:rPr>
                <a:t>Service center operator logs issue</a:t>
              </a:r>
            </a:p>
          </p:txBody>
        </p:sp>
      </p:grpSp>
      <p:grpSp>
        <p:nvGrpSpPr>
          <p:cNvPr id="32" name="4B">
            <a:extLst>
              <a:ext uri="{FF2B5EF4-FFF2-40B4-BE49-F238E27FC236}">
                <a16:creationId xmlns:a16="http://schemas.microsoft.com/office/drawing/2014/main" id="{FED6891D-89DD-4FC5-9258-6458B785DFEF}"/>
              </a:ext>
              <a:ext uri="{C183D7F6-B498-43B3-948B-1728B52AA6E4}">
                <adec:decorative xmlns:adec="http://schemas.microsoft.com/office/drawing/2017/decorative" val="1"/>
              </a:ext>
            </a:extLst>
          </p:cNvPr>
          <p:cNvGrpSpPr/>
          <p:nvPr/>
        </p:nvGrpSpPr>
        <p:grpSpPr bwMode="ltGray">
          <a:xfrm>
            <a:off x="4746879" y="5138928"/>
            <a:ext cx="5111496" cy="1719072"/>
            <a:chOff x="4751388" y="-6096"/>
            <a:chExt cx="5111496" cy="1719072"/>
          </a:xfrm>
        </p:grpSpPr>
        <p:pic>
          <p:nvPicPr>
            <p:cNvPr id="33" name="Picture 32" descr="A hand holding a cup&#10;&#10;Description automatically generated">
              <a:extLst>
                <a:ext uri="{FF2B5EF4-FFF2-40B4-BE49-F238E27FC236}">
                  <a16:creationId xmlns:a16="http://schemas.microsoft.com/office/drawing/2014/main" id="{0AFB69AE-295D-4681-BA4C-79EE142D7633}"/>
                </a:ext>
              </a:extLst>
            </p:cNvPr>
            <p:cNvPicPr>
              <a:picLocks noChangeAspect="1"/>
            </p:cNvPicPr>
            <p:nvPr/>
          </p:nvPicPr>
          <p:blipFill rotWithShape="1">
            <a:blip r:embed="rId5" cstate="screen">
              <a:alphaModFix amt="0"/>
              <a:extLst>
                <a:ext uri="{28A0092B-C50C-407E-A947-70E740481C1C}">
                  <a14:useLocalDpi xmlns:a14="http://schemas.microsoft.com/office/drawing/2010/main"/>
                </a:ext>
              </a:extLst>
            </a:blip>
            <a:srcRect/>
            <a:stretch/>
          </p:blipFill>
          <p:spPr bwMode="ltGray">
            <a:xfrm>
              <a:off x="4751388" y="-6096"/>
              <a:ext cx="5106988" cy="1719072"/>
            </a:xfrm>
            <a:prstGeom prst="rect">
              <a:avLst/>
            </a:prstGeom>
          </p:spPr>
        </p:pic>
        <p:sp>
          <p:nvSpPr>
            <p:cNvPr id="34" name="Title 2">
              <a:extLst>
                <a:ext uri="{FF2B5EF4-FFF2-40B4-BE49-F238E27FC236}">
                  <a16:creationId xmlns:a16="http://schemas.microsoft.com/office/drawing/2014/main" id="{C14A33E2-7328-4D76-B4AB-ABE5424CEAFD}"/>
                </a:ext>
              </a:extLst>
            </p:cNvPr>
            <p:cNvSpPr txBox="1">
              <a:spLocks/>
            </p:cNvSpPr>
            <p:nvPr/>
          </p:nvSpPr>
          <p:spPr bwMode="ltGray">
            <a:xfrm>
              <a:off x="4751388" y="-6096"/>
              <a:ext cx="5111496" cy="1719072"/>
            </a:xfrm>
            <a:prstGeom prst="rect">
              <a:avLst/>
            </a:prstGeom>
            <a:gradFill>
              <a:gsLst>
                <a:gs pos="0">
                  <a:schemeClr val="bg1">
                    <a:alpha val="0"/>
                  </a:schemeClr>
                </a:gs>
                <a:gs pos="69900">
                  <a:srgbClr val="000000">
                    <a:alpha val="37000"/>
                  </a:srgbClr>
                </a:gs>
                <a:gs pos="100000">
                  <a:schemeClr val="bg1">
                    <a:alpha val="66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alpha val="0"/>
                  </a:srgbClr>
                </a:solidFill>
                <a:effectLst/>
                <a:uLnTx/>
                <a:uFillTx/>
                <a:latin typeface="Segoe UI"/>
                <a:ea typeface="+mn-ea"/>
                <a:cs typeface="+mn-cs"/>
              </a:endParaRPr>
            </a:p>
          </p:txBody>
        </p:sp>
      </p:grpSp>
      <p:grpSp>
        <p:nvGrpSpPr>
          <p:cNvPr id="3" name="1" descr="AI robotic arms in factory">
            <a:extLst>
              <a:ext uri="{FF2B5EF4-FFF2-40B4-BE49-F238E27FC236}">
                <a16:creationId xmlns:a16="http://schemas.microsoft.com/office/drawing/2014/main" id="{554CAF4E-620B-4309-BAAD-49CA4103AC05}"/>
              </a:ext>
            </a:extLst>
          </p:cNvPr>
          <p:cNvGrpSpPr/>
          <p:nvPr/>
        </p:nvGrpSpPr>
        <p:grpSpPr bwMode="ltGray">
          <a:xfrm>
            <a:off x="4744624" y="0"/>
            <a:ext cx="5111496" cy="1725673"/>
            <a:chOff x="4744624" y="0"/>
            <a:chExt cx="5111496" cy="1725673"/>
          </a:xfrm>
        </p:grpSpPr>
        <p:pic>
          <p:nvPicPr>
            <p:cNvPr id="44" name="Picture 43" descr="A large machine in a room&#10;&#10;Description automatically generated">
              <a:extLst>
                <a:ext uri="{FF2B5EF4-FFF2-40B4-BE49-F238E27FC236}">
                  <a16:creationId xmlns:a16="http://schemas.microsoft.com/office/drawing/2014/main" id="{EBE7162B-68AD-451D-96DB-9FBE888FD48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ltGray">
            <a:xfrm>
              <a:off x="4746876" y="6601"/>
              <a:ext cx="5106987" cy="1719072"/>
            </a:xfrm>
            <a:prstGeom prst="rect">
              <a:avLst/>
            </a:prstGeom>
          </p:spPr>
        </p:pic>
        <p:sp>
          <p:nvSpPr>
            <p:cNvPr id="13" name="Title 2">
              <a:extLst>
                <a:ext uri="{FF2B5EF4-FFF2-40B4-BE49-F238E27FC236}">
                  <a16:creationId xmlns:a16="http://schemas.microsoft.com/office/drawing/2014/main" id="{A007DE33-9973-43A0-A749-B63F4DD1A641}"/>
                </a:ext>
              </a:extLst>
            </p:cNvPr>
            <p:cNvSpPr txBox="1">
              <a:spLocks/>
            </p:cNvSpPr>
            <p:nvPr/>
          </p:nvSpPr>
          <p:spPr bwMode="ltGray">
            <a:xfrm>
              <a:off x="4744624" y="0"/>
              <a:ext cx="5111496" cy="1719072"/>
            </a:xfrm>
            <a:prstGeom prst="rect">
              <a:avLst/>
            </a:prstGeom>
            <a:gradFill>
              <a:gsLst>
                <a:gs pos="0">
                  <a:schemeClr val="bg1">
                    <a:alpha val="0"/>
                  </a:schemeClr>
                </a:gs>
                <a:gs pos="69900">
                  <a:srgbClr val="000000">
                    <a:alpha val="37000"/>
                  </a:srgbClr>
                </a:gs>
                <a:gs pos="100000">
                  <a:schemeClr val="bg1">
                    <a:alpha val="66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endParaRPr>
            </a:p>
          </p:txBody>
        </p:sp>
      </p:grpSp>
      <p:grpSp>
        <p:nvGrpSpPr>
          <p:cNvPr id="4" name="2" descr="Conceptual image of stats">
            <a:extLst>
              <a:ext uri="{FF2B5EF4-FFF2-40B4-BE49-F238E27FC236}">
                <a16:creationId xmlns:a16="http://schemas.microsoft.com/office/drawing/2014/main" id="{F870F70F-66BC-45D5-8B2C-0957AD69F9C4}"/>
              </a:ext>
            </a:extLst>
          </p:cNvPr>
          <p:cNvGrpSpPr/>
          <p:nvPr/>
        </p:nvGrpSpPr>
        <p:grpSpPr bwMode="ltGray">
          <a:xfrm>
            <a:off x="4744624" y="1712470"/>
            <a:ext cx="5111496" cy="1720590"/>
            <a:chOff x="4744624" y="1712470"/>
            <a:chExt cx="5111496" cy="1720590"/>
          </a:xfrm>
        </p:grpSpPr>
        <p:pic>
          <p:nvPicPr>
            <p:cNvPr id="24" name="Picture 23" descr="A picture containing object, flying, blue, water&#10;&#10;Description automatically generated">
              <a:extLst>
                <a:ext uri="{FF2B5EF4-FFF2-40B4-BE49-F238E27FC236}">
                  <a16:creationId xmlns:a16="http://schemas.microsoft.com/office/drawing/2014/main" id="{93B146BB-60B7-41C6-8969-CFAB6B3D38F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44"/>
            <a:stretch/>
          </p:blipFill>
          <p:spPr bwMode="ltGray">
            <a:xfrm>
              <a:off x="4744624" y="1712470"/>
              <a:ext cx="5111496" cy="1720590"/>
            </a:xfrm>
            <a:prstGeom prst="rect">
              <a:avLst/>
            </a:prstGeom>
          </p:spPr>
        </p:pic>
        <p:sp>
          <p:nvSpPr>
            <p:cNvPr id="14" name="Rectangle 13">
              <a:extLst>
                <a:ext uri="{FF2B5EF4-FFF2-40B4-BE49-F238E27FC236}">
                  <a16:creationId xmlns:a16="http://schemas.microsoft.com/office/drawing/2014/main" id="{E18BD3F8-9C4F-4A2A-9221-614977E3A6DC}"/>
                </a:ext>
              </a:extLst>
            </p:cNvPr>
            <p:cNvSpPr/>
            <p:nvPr/>
          </p:nvSpPr>
          <p:spPr bwMode="ltGray">
            <a:xfrm>
              <a:off x="4744624" y="1712470"/>
              <a:ext cx="5111496" cy="1719072"/>
            </a:xfrm>
            <a:prstGeom prst="rect">
              <a:avLst/>
            </a:prstGeom>
            <a:gradFill>
              <a:gsLst>
                <a:gs pos="0">
                  <a:schemeClr val="bg1">
                    <a:alpha val="0"/>
                  </a:schemeClr>
                </a:gs>
                <a:gs pos="69900">
                  <a:srgbClr val="000000">
                    <a:alpha val="37000"/>
                  </a:srgbClr>
                </a:gs>
                <a:gs pos="100000">
                  <a:schemeClr val="bg1">
                    <a:alpha val="66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endParaRPr>
            </a:p>
          </p:txBody>
        </p:sp>
      </p:grpSp>
      <p:grpSp>
        <p:nvGrpSpPr>
          <p:cNvPr id="5" name="3" descr="3 people in hard hats">
            <a:extLst>
              <a:ext uri="{FF2B5EF4-FFF2-40B4-BE49-F238E27FC236}">
                <a16:creationId xmlns:a16="http://schemas.microsoft.com/office/drawing/2014/main" id="{F6CA59FF-922A-4BF8-907E-6450B34DCF73}"/>
              </a:ext>
            </a:extLst>
          </p:cNvPr>
          <p:cNvGrpSpPr/>
          <p:nvPr/>
        </p:nvGrpSpPr>
        <p:grpSpPr bwMode="ltGray">
          <a:xfrm>
            <a:off x="4744624" y="3424940"/>
            <a:ext cx="5111496" cy="1720590"/>
            <a:chOff x="4744624" y="3424940"/>
            <a:chExt cx="5111496" cy="1720590"/>
          </a:xfrm>
        </p:grpSpPr>
        <p:pic>
          <p:nvPicPr>
            <p:cNvPr id="21" name="Picture 20" descr="A person standing in front of a crowd&#10;&#10;Description automatically generated">
              <a:extLst>
                <a:ext uri="{FF2B5EF4-FFF2-40B4-BE49-F238E27FC236}">
                  <a16:creationId xmlns:a16="http://schemas.microsoft.com/office/drawing/2014/main" id="{448E0BBA-DD5D-4ADD-A03F-3D7B93BD067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bwMode="ltGray">
            <a:xfrm>
              <a:off x="4744624" y="3424940"/>
              <a:ext cx="5111496" cy="1720590"/>
            </a:xfrm>
            <a:prstGeom prst="rect">
              <a:avLst/>
            </a:prstGeom>
          </p:spPr>
        </p:pic>
        <p:sp>
          <p:nvSpPr>
            <p:cNvPr id="15" name="Title 2">
              <a:extLst>
                <a:ext uri="{FF2B5EF4-FFF2-40B4-BE49-F238E27FC236}">
                  <a16:creationId xmlns:a16="http://schemas.microsoft.com/office/drawing/2014/main" id="{790D9C8D-9D83-4AD4-9DFB-F278C1322B07}"/>
                </a:ext>
              </a:extLst>
            </p:cNvPr>
            <p:cNvSpPr txBox="1">
              <a:spLocks/>
            </p:cNvSpPr>
            <p:nvPr/>
          </p:nvSpPr>
          <p:spPr bwMode="ltGray">
            <a:xfrm>
              <a:off x="4744624" y="3424940"/>
              <a:ext cx="5111496" cy="1719072"/>
            </a:xfrm>
            <a:prstGeom prst="rect">
              <a:avLst/>
            </a:prstGeom>
            <a:gradFill>
              <a:gsLst>
                <a:gs pos="0">
                  <a:schemeClr val="bg1">
                    <a:alpha val="15000"/>
                  </a:schemeClr>
                </a:gs>
                <a:gs pos="60000">
                  <a:srgbClr val="000000">
                    <a:alpha val="54000"/>
                  </a:srgbClr>
                </a:gs>
                <a:gs pos="100000">
                  <a:schemeClr val="bg1">
                    <a:alpha val="91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endParaRPr>
            </a:p>
          </p:txBody>
        </p:sp>
      </p:grpSp>
      <p:grpSp>
        <p:nvGrpSpPr>
          <p:cNvPr id="6" name="4" descr="Close up of happy customer">
            <a:extLst>
              <a:ext uri="{FF2B5EF4-FFF2-40B4-BE49-F238E27FC236}">
                <a16:creationId xmlns:a16="http://schemas.microsoft.com/office/drawing/2014/main" id="{8EED7DCF-274B-499F-896A-3A62EDFCB7EB}"/>
              </a:ext>
            </a:extLst>
          </p:cNvPr>
          <p:cNvGrpSpPr/>
          <p:nvPr/>
        </p:nvGrpSpPr>
        <p:grpSpPr bwMode="ltGray">
          <a:xfrm>
            <a:off x="4744624" y="5137411"/>
            <a:ext cx="5111496" cy="1720589"/>
            <a:chOff x="4744624" y="5137411"/>
            <a:chExt cx="5111496" cy="1720589"/>
          </a:xfrm>
        </p:grpSpPr>
        <p:pic>
          <p:nvPicPr>
            <p:cNvPr id="22" name="Picture 21" descr="A person sitting at a table&#10;&#10;Description automatically generated">
              <a:extLst>
                <a:ext uri="{FF2B5EF4-FFF2-40B4-BE49-F238E27FC236}">
                  <a16:creationId xmlns:a16="http://schemas.microsoft.com/office/drawing/2014/main" id="{FF38010A-579E-44F7-92DD-2B6AFB89AE5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bwMode="ltGray">
            <a:xfrm>
              <a:off x="4744624" y="5137411"/>
              <a:ext cx="5111496" cy="1720589"/>
            </a:xfrm>
            <a:prstGeom prst="rect">
              <a:avLst/>
            </a:prstGeom>
          </p:spPr>
        </p:pic>
        <p:sp>
          <p:nvSpPr>
            <p:cNvPr id="16" name="Title 2">
              <a:extLst>
                <a:ext uri="{FF2B5EF4-FFF2-40B4-BE49-F238E27FC236}">
                  <a16:creationId xmlns:a16="http://schemas.microsoft.com/office/drawing/2014/main" id="{9603786B-08D1-49D5-9629-D89B5095A614}"/>
                </a:ext>
              </a:extLst>
            </p:cNvPr>
            <p:cNvSpPr txBox="1">
              <a:spLocks/>
            </p:cNvSpPr>
            <p:nvPr/>
          </p:nvSpPr>
          <p:spPr bwMode="ltGray">
            <a:xfrm>
              <a:off x="4744624" y="5137411"/>
              <a:ext cx="5111496" cy="1719072"/>
            </a:xfrm>
            <a:prstGeom prst="rect">
              <a:avLst/>
            </a:prstGeom>
            <a:gradFill>
              <a:gsLst>
                <a:gs pos="0">
                  <a:schemeClr val="bg1">
                    <a:alpha val="15000"/>
                  </a:schemeClr>
                </a:gs>
                <a:gs pos="60000">
                  <a:srgbClr val="000000">
                    <a:alpha val="25000"/>
                  </a:srgbClr>
                </a:gs>
                <a:gs pos="100000">
                  <a:schemeClr val="bg1">
                    <a:alpha val="6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endParaRPr>
            </a:p>
          </p:txBody>
        </p:sp>
      </p:grpSp>
      <p:sp>
        <p:nvSpPr>
          <p:cNvPr id="59" name="Text4">
            <a:extLst>
              <a:ext uri="{FF2B5EF4-FFF2-40B4-BE49-F238E27FC236}">
                <a16:creationId xmlns:a16="http://schemas.microsoft.com/office/drawing/2014/main" id="{A2B01FCB-E15E-4E10-8AD1-B1B622BF87D0}"/>
              </a:ext>
            </a:extLst>
          </p:cNvPr>
          <p:cNvSpPr txBox="1">
            <a:spLocks/>
          </p:cNvSpPr>
          <p:nvPr/>
        </p:nvSpPr>
        <p:spPr bwMode="ltGray">
          <a:xfrm>
            <a:off x="4749134" y="5137411"/>
            <a:ext cx="5111496" cy="1719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rPr>
              <a:t>Customer never disrupted</a:t>
            </a:r>
          </a:p>
        </p:txBody>
      </p:sp>
      <p:sp>
        <p:nvSpPr>
          <p:cNvPr id="58" name="Text3">
            <a:extLst>
              <a:ext uri="{FF2B5EF4-FFF2-40B4-BE49-F238E27FC236}">
                <a16:creationId xmlns:a16="http://schemas.microsoft.com/office/drawing/2014/main" id="{1C0BF710-1C21-4C0E-816E-9257F78A076E}"/>
              </a:ext>
            </a:extLst>
          </p:cNvPr>
          <p:cNvSpPr txBox="1">
            <a:spLocks/>
          </p:cNvSpPr>
          <p:nvPr/>
        </p:nvSpPr>
        <p:spPr bwMode="ltGray">
          <a:xfrm>
            <a:off x="4749134" y="3424940"/>
            <a:ext cx="5111496" cy="1719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rPr>
              <a:t>Proactive maintenance visit</a:t>
            </a:r>
          </a:p>
        </p:txBody>
      </p:sp>
      <p:sp>
        <p:nvSpPr>
          <p:cNvPr id="57" name="Text2">
            <a:extLst>
              <a:ext uri="{FF2B5EF4-FFF2-40B4-BE49-F238E27FC236}">
                <a16:creationId xmlns:a16="http://schemas.microsoft.com/office/drawing/2014/main" id="{92812E97-2AE6-46F0-B173-C3E45D8C678F}"/>
              </a:ext>
            </a:extLst>
          </p:cNvPr>
          <p:cNvSpPr/>
          <p:nvPr/>
        </p:nvSpPr>
        <p:spPr bwMode="ltGray">
          <a:xfrm>
            <a:off x="4749134" y="1712470"/>
            <a:ext cx="5111496" cy="1719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rPr>
              <a:t>Anomaly detection model</a:t>
            </a:r>
          </a:p>
        </p:txBody>
      </p:sp>
      <p:sp>
        <p:nvSpPr>
          <p:cNvPr id="56" name="Text1">
            <a:extLst>
              <a:ext uri="{FF2B5EF4-FFF2-40B4-BE49-F238E27FC236}">
                <a16:creationId xmlns:a16="http://schemas.microsoft.com/office/drawing/2014/main" id="{F0F69A42-016D-4F10-AB73-1C7394C9BA4F}"/>
              </a:ext>
            </a:extLst>
          </p:cNvPr>
          <p:cNvSpPr txBox="1">
            <a:spLocks/>
          </p:cNvSpPr>
          <p:nvPr/>
        </p:nvSpPr>
        <p:spPr bwMode="ltGray">
          <a:xfrm>
            <a:off x="4749134" y="0"/>
            <a:ext cx="5111496" cy="1719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lvl="0" algn="ctr">
              <a:lnSpc>
                <a:spcPct val="95000"/>
              </a:lnSpc>
              <a:defRPr sz="2000">
                <a:gradFill>
                  <a:gsLst>
                    <a:gs pos="95556">
                      <a:schemeClr val="tx1"/>
                    </a:gs>
                    <a:gs pos="125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800" b="1" i="0" u="none" strike="noStrike" kern="1200" cap="none" spc="0" normalizeH="0" baseline="0" noProof="0">
                <a:ln>
                  <a:noFill/>
                </a:ln>
                <a:gradFill>
                  <a:gsLst>
                    <a:gs pos="95556">
                      <a:srgbClr val="FFFFFF"/>
                    </a:gs>
                    <a:gs pos="1250">
                      <a:srgbClr val="FFFFFF"/>
                    </a:gs>
                  </a:gsLst>
                  <a:lin ang="5400000" scaled="0"/>
                </a:gradFill>
                <a:effectLst/>
                <a:uLnTx/>
                <a:uFillTx/>
                <a:latin typeface="Segoe UI"/>
                <a:ea typeface="+mn-ea"/>
                <a:cs typeface="+mn-cs"/>
              </a:rPr>
              <a:t>Data Ingested </a:t>
            </a:r>
          </a:p>
        </p:txBody>
      </p:sp>
      <p:sp>
        <p:nvSpPr>
          <p:cNvPr id="2" name="Title 1">
            <a:extLst>
              <a:ext uri="{FF2B5EF4-FFF2-40B4-BE49-F238E27FC236}">
                <a16:creationId xmlns:a16="http://schemas.microsoft.com/office/drawing/2014/main" id="{3F013FD2-124B-4DCF-BCF0-E3D78F50F629}"/>
              </a:ext>
            </a:extLst>
          </p:cNvPr>
          <p:cNvSpPr>
            <a:spLocks noGrp="1"/>
          </p:cNvSpPr>
          <p:nvPr>
            <p:ph type="title"/>
          </p:nvPr>
        </p:nvSpPr>
        <p:spPr>
          <a:xfrm>
            <a:off x="584200" y="3291013"/>
            <a:ext cx="11018520" cy="553998"/>
          </a:xfrm>
        </p:spPr>
        <p:txBody>
          <a:bodyPr vert="horz" wrap="square" lIns="0" tIns="0" rIns="0" bIns="0" rtlCol="0" anchor="b">
            <a:spAutoFit/>
          </a:bodyPr>
          <a:lstStyle/>
          <a:p>
            <a:r>
              <a:rPr lang="en-US"/>
              <a:t>Proactive</a:t>
            </a:r>
          </a:p>
        </p:txBody>
      </p:sp>
    </p:spTree>
    <p:extLst>
      <p:ext uri="{BB962C8B-B14F-4D97-AF65-F5344CB8AC3E}">
        <p14:creationId xmlns:p14="http://schemas.microsoft.com/office/powerpoint/2010/main" val="9910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3" y="457200"/>
            <a:ext cx="11017250" cy="800219"/>
          </a:xfrm>
        </p:spPr>
        <p:txBody>
          <a:bodyPr/>
          <a:lstStyle/>
          <a:p>
            <a:r>
              <a:rPr lang="en-US" sz="3200">
                <a:gradFill>
                  <a:gsLst>
                    <a:gs pos="1250">
                      <a:srgbClr val="1A1A1A"/>
                    </a:gs>
                    <a:gs pos="100000">
                      <a:srgbClr val="1A1A1A"/>
                    </a:gs>
                  </a:gsLst>
                  <a:lin ang="5400000" scaled="0"/>
                </a:gradFill>
                <a:latin typeface="Segoe UI Semibold"/>
              </a:rPr>
              <a:t>Data lake virtualization and object storage</a:t>
            </a:r>
            <a:br>
              <a:rPr lang="en-US"/>
            </a:br>
            <a:r>
              <a:rPr lang="en-US" sz="2000">
                <a:solidFill>
                  <a:schemeClr val="accent1"/>
                </a:solidFill>
                <a:latin typeface="Segoe UI Semibold"/>
              </a:rPr>
              <a:t>Query any data lake and backup/restore SQL to object storage</a:t>
            </a:r>
          </a:p>
        </p:txBody>
      </p:sp>
      <p:grpSp>
        <p:nvGrpSpPr>
          <p:cNvPr id="29" name="Group 28" descr="Backup/restore to s3 compatible storage connecting to various icons showing storage options">
            <a:extLst>
              <a:ext uri="{FF2B5EF4-FFF2-40B4-BE49-F238E27FC236}">
                <a16:creationId xmlns:a16="http://schemas.microsoft.com/office/drawing/2014/main" id="{87866BF2-90C2-4A72-96C0-ECFEAD66BF66}"/>
              </a:ext>
            </a:extLst>
          </p:cNvPr>
          <p:cNvGrpSpPr/>
          <p:nvPr/>
        </p:nvGrpSpPr>
        <p:grpSpPr>
          <a:xfrm>
            <a:off x="7402162" y="2253792"/>
            <a:ext cx="4099878" cy="3778832"/>
            <a:chOff x="7402162" y="2253792"/>
            <a:chExt cx="4099878" cy="3778832"/>
          </a:xfrm>
        </p:grpSpPr>
        <p:cxnSp>
          <p:nvCxnSpPr>
            <p:cNvPr id="41" name="Straight Connector 40">
              <a:extLst>
                <a:ext uri="{FF2B5EF4-FFF2-40B4-BE49-F238E27FC236}">
                  <a16:creationId xmlns:a16="http://schemas.microsoft.com/office/drawing/2014/main" id="{D28890F1-2608-4A0D-BC91-19481161CC4D}"/>
                </a:ext>
              </a:extLst>
            </p:cNvPr>
            <p:cNvCxnSpPr>
              <a:cxnSpLocks/>
            </p:cNvCxnSpPr>
            <p:nvPr/>
          </p:nvCxnSpPr>
          <p:spPr>
            <a:xfrm>
              <a:off x="9452101" y="2253792"/>
              <a:ext cx="0" cy="527508"/>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810DC30-3789-48E0-BE05-B41814100E1A}"/>
                </a:ext>
              </a:extLst>
            </p:cNvPr>
            <p:cNvSpPr/>
            <p:nvPr/>
          </p:nvSpPr>
          <p:spPr bwMode="auto">
            <a:xfrm>
              <a:off x="7402162" y="4166925"/>
              <a:ext cx="4099878" cy="1865699"/>
            </a:xfrm>
            <a:prstGeom prst="rect">
              <a:avLst/>
            </a:prstGeom>
            <a:solidFill>
              <a:schemeClr val="bg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954B6F3-0F67-49CC-BEB7-7CB75BB09A7E}"/>
                </a:ext>
              </a:extLst>
            </p:cNvPr>
            <p:cNvSpPr/>
            <p:nvPr/>
          </p:nvSpPr>
          <p:spPr bwMode="auto">
            <a:xfrm>
              <a:off x="7402162" y="2794697"/>
              <a:ext cx="4099878" cy="957670"/>
            </a:xfrm>
            <a:prstGeom prst="rect">
              <a:avLst/>
            </a:prstGeom>
            <a:solidFill>
              <a:schemeClr val="bg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CECF38A1-ADCB-4226-8D1F-99A0BA9EEB87}"/>
                </a:ext>
              </a:extLst>
            </p:cNvPr>
            <p:cNvGrpSpPr/>
            <p:nvPr/>
          </p:nvGrpSpPr>
          <p:grpSpPr>
            <a:xfrm>
              <a:off x="7688850" y="3000965"/>
              <a:ext cx="3526502" cy="545135"/>
              <a:chOff x="7776750" y="3229565"/>
              <a:chExt cx="3526502" cy="545135"/>
            </a:xfrm>
          </p:grpSpPr>
          <p:grpSp>
            <p:nvGrpSpPr>
              <p:cNvPr id="13" name="Group 12">
                <a:extLst>
                  <a:ext uri="{FF2B5EF4-FFF2-40B4-BE49-F238E27FC236}">
                    <a16:creationId xmlns:a16="http://schemas.microsoft.com/office/drawing/2014/main" id="{FCD09B37-4E1A-48B3-9D55-B0965BEED44D}"/>
                  </a:ext>
                </a:extLst>
              </p:cNvPr>
              <p:cNvGrpSpPr/>
              <p:nvPr/>
            </p:nvGrpSpPr>
            <p:grpSpPr>
              <a:xfrm>
                <a:off x="7776750" y="3229565"/>
                <a:ext cx="1000409" cy="545135"/>
                <a:chOff x="7676227" y="3163448"/>
                <a:chExt cx="1000409" cy="545135"/>
              </a:xfrm>
            </p:grpSpPr>
            <p:pic>
              <p:nvPicPr>
                <p:cNvPr id="10" name="Picture 2" descr="See the source image">
                  <a:extLst>
                    <a:ext uri="{FF2B5EF4-FFF2-40B4-BE49-F238E27FC236}">
                      <a16:creationId xmlns:a16="http://schemas.microsoft.com/office/drawing/2014/main" id="{63F23544-0EB8-4555-A42E-9A4F8E6CE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227" y="3225132"/>
                  <a:ext cx="479457" cy="48345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3D49C98C-D2A4-4B14-915D-55DBE29FE0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6004" y="3163448"/>
                  <a:ext cx="540632" cy="545135"/>
                </a:xfrm>
                <a:prstGeom prst="rect">
                  <a:avLst/>
                </a:prstGeom>
              </p:spPr>
            </p:pic>
          </p:grpSp>
          <p:sp>
            <p:nvSpPr>
              <p:cNvPr id="8" name="TextBox 7">
                <a:extLst>
                  <a:ext uri="{FF2B5EF4-FFF2-40B4-BE49-F238E27FC236}">
                    <a16:creationId xmlns:a16="http://schemas.microsoft.com/office/drawing/2014/main" id="{FCCA0668-A859-4F42-96A1-5A05B7590560}"/>
                  </a:ext>
                </a:extLst>
              </p:cNvPr>
              <p:cNvSpPr txBox="1"/>
              <p:nvPr/>
            </p:nvSpPr>
            <p:spPr>
              <a:xfrm>
                <a:off x="9031046" y="3255911"/>
                <a:ext cx="2272206" cy="492443"/>
              </a:xfrm>
              <a:prstGeom prst="rect">
                <a:avLst/>
              </a:prstGeom>
              <a:noFill/>
            </p:spPr>
            <p:txBody>
              <a:bodyPr wrap="square" lIns="0" tIns="0" rIns="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Backup/restore SQL to s3 compatible storage</a:t>
                </a:r>
              </a:p>
            </p:txBody>
          </p:sp>
        </p:gr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4844" y="4341409"/>
              <a:ext cx="737919" cy="737919"/>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9793" y="5431809"/>
              <a:ext cx="1150172" cy="173574"/>
            </a:xfrm>
            <a:prstGeom prst="rect">
              <a:avLst/>
            </a:prstGeom>
            <a:noFill/>
          </p:spPr>
        </p:pic>
        <p:pic>
          <p:nvPicPr>
            <p:cNvPr id="2050" name="Picture 2" descr="See the source image">
              <a:extLst>
                <a:ext uri="{FF2B5EF4-FFF2-40B4-BE49-F238E27FC236}">
                  <a16:creationId xmlns:a16="http://schemas.microsoft.com/office/drawing/2014/main" id="{EE962847-063D-425D-8958-AF45BBB6824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338" t="-4686" r="20139" b="-6537"/>
            <a:stretch/>
          </p:blipFill>
          <p:spPr bwMode="auto">
            <a:xfrm>
              <a:off x="9439244" y="5253703"/>
              <a:ext cx="568474" cy="539544"/>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939"/>
            <a:stretch/>
          </p:blipFill>
          <p:spPr bwMode="auto">
            <a:xfrm>
              <a:off x="10481426" y="4467038"/>
              <a:ext cx="966739" cy="490252"/>
            </a:xfrm>
            <a:prstGeom prst="rect">
              <a:avLst/>
            </a:prstGeom>
            <a:noFill/>
          </p:spPr>
        </p:pic>
        <p:pic>
          <p:nvPicPr>
            <p:cNvPr id="11" name="Picture 2" descr="See the source image">
              <a:extLst>
                <a:ext uri="{FF2B5EF4-FFF2-40B4-BE49-F238E27FC236}">
                  <a16:creationId xmlns:a16="http://schemas.microsoft.com/office/drawing/2014/main" id="{197EAB26-713F-45B5-AE6F-234D37FE09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1608" y="4413573"/>
              <a:ext cx="1307136" cy="554292"/>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78863" y="4329797"/>
              <a:ext cx="737919" cy="737919"/>
            </a:xfrm>
            <a:prstGeom prst="rect">
              <a:avLst/>
            </a:prstGeom>
            <a:noFill/>
          </p:spPr>
        </p:pic>
        <p:cxnSp>
          <p:nvCxnSpPr>
            <p:cNvPr id="45" name="Straight Connector 44">
              <a:extLst>
                <a:ext uri="{FF2B5EF4-FFF2-40B4-BE49-F238E27FC236}">
                  <a16:creationId xmlns:a16="http://schemas.microsoft.com/office/drawing/2014/main" id="{1C6219ED-04C0-4053-84C6-BBCCC17062FE}"/>
                </a:ext>
              </a:extLst>
            </p:cNvPr>
            <p:cNvCxnSpPr>
              <a:cxnSpLocks/>
            </p:cNvCxnSpPr>
            <p:nvPr/>
          </p:nvCxnSpPr>
          <p:spPr>
            <a:xfrm>
              <a:off x="9452101" y="3742362"/>
              <a:ext cx="0" cy="420063"/>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8" name="Group 27" descr="disk and url">
            <a:extLst>
              <a:ext uri="{FF2B5EF4-FFF2-40B4-BE49-F238E27FC236}">
                <a16:creationId xmlns:a16="http://schemas.microsoft.com/office/drawing/2014/main" id="{2F73E0D3-3F7C-4DEB-B0CF-73893A3972FE}"/>
              </a:ext>
            </a:extLst>
          </p:cNvPr>
          <p:cNvGrpSpPr/>
          <p:nvPr/>
        </p:nvGrpSpPr>
        <p:grpSpPr>
          <a:xfrm>
            <a:off x="4878836" y="2082764"/>
            <a:ext cx="6441922" cy="358194"/>
            <a:chOff x="4878836" y="2082764"/>
            <a:chExt cx="6441922" cy="358194"/>
          </a:xfrm>
        </p:grpSpPr>
        <p:cxnSp>
          <p:nvCxnSpPr>
            <p:cNvPr id="35" name="Straight Connector 34">
              <a:extLst>
                <a:ext uri="{FF2B5EF4-FFF2-40B4-BE49-F238E27FC236}">
                  <a16:creationId xmlns:a16="http://schemas.microsoft.com/office/drawing/2014/main" id="{645FFFA8-E13A-4DAD-9029-6CAA89BD3099}"/>
                </a:ext>
              </a:extLst>
            </p:cNvPr>
            <p:cNvCxnSpPr>
              <a:cxnSpLocks/>
            </p:cNvCxnSpPr>
            <p:nvPr/>
          </p:nvCxnSpPr>
          <p:spPr>
            <a:xfrm>
              <a:off x="4878836" y="2253792"/>
              <a:ext cx="2693539" cy="0"/>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F0158D0-10AA-4A9F-AC41-8BAC5E7E63D9}"/>
                </a:ext>
              </a:extLst>
            </p:cNvPr>
            <p:cNvSpPr/>
            <p:nvPr/>
          </p:nvSpPr>
          <p:spPr bwMode="auto">
            <a:xfrm>
              <a:off x="7548769" y="2082764"/>
              <a:ext cx="1307135" cy="35819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disk</a:t>
              </a:r>
              <a:endParaRPr kumimoji="0" lang="en-AU"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FE443299-D7F5-47C7-A9BE-408769438CFC}"/>
                </a:ext>
              </a:extLst>
            </p:cNvPr>
            <p:cNvSpPr/>
            <p:nvPr/>
          </p:nvSpPr>
          <p:spPr bwMode="auto">
            <a:xfrm>
              <a:off x="10013623" y="2082764"/>
              <a:ext cx="1307135" cy="35819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URL</a:t>
              </a:r>
              <a:endParaRPr kumimoji="0" lang="en-AU"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FEF3412D-2687-4931-9A77-9F28E6154D7E}"/>
                </a:ext>
              </a:extLst>
            </p:cNvPr>
            <p:cNvCxnSpPr>
              <a:cxnSpLocks/>
            </p:cNvCxnSpPr>
            <p:nvPr/>
          </p:nvCxnSpPr>
          <p:spPr>
            <a:xfrm>
              <a:off x="8839200" y="2253792"/>
              <a:ext cx="1209675" cy="0"/>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descr="SQL connecting to PolyBase rest API, then to T SQL, Format and Connector options">
            <a:extLst>
              <a:ext uri="{FF2B5EF4-FFF2-40B4-BE49-F238E27FC236}">
                <a16:creationId xmlns:a16="http://schemas.microsoft.com/office/drawing/2014/main" id="{00370485-F33B-4100-ABB8-54102E4EE655}"/>
              </a:ext>
            </a:extLst>
          </p:cNvPr>
          <p:cNvGrpSpPr/>
          <p:nvPr/>
        </p:nvGrpSpPr>
        <p:grpSpPr>
          <a:xfrm>
            <a:off x="584200" y="1847854"/>
            <a:ext cx="6218174" cy="3735414"/>
            <a:chOff x="584200" y="1847854"/>
            <a:chExt cx="6218174" cy="3735414"/>
          </a:xfrm>
        </p:grpSpPr>
        <p:cxnSp>
          <p:nvCxnSpPr>
            <p:cNvPr id="14" name="Straight Connector 13">
              <a:extLst>
                <a:ext uri="{FF2B5EF4-FFF2-40B4-BE49-F238E27FC236}">
                  <a16:creationId xmlns:a16="http://schemas.microsoft.com/office/drawing/2014/main" id="{2E772AE4-6828-4338-8EE3-1BB763DA47BB}"/>
                </a:ext>
              </a:extLst>
            </p:cNvPr>
            <p:cNvCxnSpPr>
              <a:cxnSpLocks/>
            </p:cNvCxnSpPr>
            <p:nvPr/>
          </p:nvCxnSpPr>
          <p:spPr>
            <a:xfrm>
              <a:off x="4302876" y="2796080"/>
              <a:ext cx="0" cy="347170"/>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159EE8F-6225-4716-A99B-3A78A8182F62}"/>
                </a:ext>
              </a:extLst>
            </p:cNvPr>
            <p:cNvSpPr/>
            <p:nvPr/>
          </p:nvSpPr>
          <p:spPr bwMode="auto">
            <a:xfrm>
              <a:off x="2493632" y="3145746"/>
              <a:ext cx="3661100" cy="702098"/>
            </a:xfrm>
            <a:prstGeom prst="rect">
              <a:avLst/>
            </a:prstGeom>
            <a:solidFill>
              <a:schemeClr val="bg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1038" y="1847854"/>
              <a:ext cx="751938" cy="751938"/>
            </a:xfrm>
            <a:prstGeom prst="rect">
              <a:avLst/>
            </a:prstGeom>
          </p:spPr>
        </p:pic>
        <p:sp>
          <p:nvSpPr>
            <p:cNvPr id="15" name="TextBox 14">
              <a:extLst>
                <a:ext uri="{FF2B5EF4-FFF2-40B4-BE49-F238E27FC236}">
                  <a16:creationId xmlns:a16="http://schemas.microsoft.com/office/drawing/2014/main" id="{9CB51482-6B23-4AF5-B768-9F6F4C2EB575}"/>
                </a:ext>
              </a:extLst>
            </p:cNvPr>
            <p:cNvSpPr txBox="1"/>
            <p:nvPr/>
          </p:nvSpPr>
          <p:spPr>
            <a:xfrm>
              <a:off x="601407" y="4304480"/>
              <a:ext cx="1005840"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T-SQL</a:t>
              </a:r>
            </a:p>
          </p:txBody>
        </p:sp>
        <p:sp>
          <p:nvSpPr>
            <p:cNvPr id="16" name="TextBox 15">
              <a:extLst>
                <a:ext uri="{FF2B5EF4-FFF2-40B4-BE49-F238E27FC236}">
                  <a16:creationId xmlns:a16="http://schemas.microsoft.com/office/drawing/2014/main" id="{1D87D062-6E44-4300-BA09-7B73BEC0DA8C}"/>
                </a:ext>
              </a:extLst>
            </p:cNvPr>
            <p:cNvSpPr txBox="1"/>
            <p:nvPr/>
          </p:nvSpPr>
          <p:spPr>
            <a:xfrm>
              <a:off x="594835" y="4794224"/>
              <a:ext cx="1005840"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Formats</a:t>
              </a:r>
            </a:p>
          </p:txBody>
        </p:sp>
        <p:sp>
          <p:nvSpPr>
            <p:cNvPr id="18" name="TextBox 17">
              <a:extLst>
                <a:ext uri="{FF2B5EF4-FFF2-40B4-BE49-F238E27FC236}">
                  <a16:creationId xmlns:a16="http://schemas.microsoft.com/office/drawing/2014/main" id="{50E5FD5B-C310-4844-A6EC-DFB91B608FAE}"/>
                </a:ext>
              </a:extLst>
            </p:cNvPr>
            <p:cNvSpPr txBox="1"/>
            <p:nvPr/>
          </p:nvSpPr>
          <p:spPr>
            <a:xfrm>
              <a:off x="584200" y="5283968"/>
              <a:ext cx="1005840"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Connectors</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803379" y="4220625"/>
              <a:ext cx="4998995"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OPENROWSET or EXTERNAL TABLE</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803379" y="4710369"/>
              <a:ext cx="2395845" cy="383155"/>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Parquet, json, csv</a:t>
              </a:r>
            </a:p>
          </p:txBody>
        </p:sp>
        <p:sp>
          <p:nvSpPr>
            <p:cNvPr id="25" name="Rectangle 24">
              <a:extLst>
                <a:ext uri="{FF2B5EF4-FFF2-40B4-BE49-F238E27FC236}">
                  <a16:creationId xmlns:a16="http://schemas.microsoft.com/office/drawing/2014/main" id="{B158C2EC-C542-4B69-BE71-0A3BCB7BF860}"/>
                </a:ext>
              </a:extLst>
            </p:cNvPr>
            <p:cNvSpPr/>
            <p:nvPr/>
          </p:nvSpPr>
          <p:spPr bwMode="auto">
            <a:xfrm>
              <a:off x="4406529" y="4710369"/>
              <a:ext cx="2395845" cy="383155"/>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Delta</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1800727" y="5200113"/>
              <a:ext cx="5001647"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s3, ADLS Gen2, Azure Blob Storage</a:t>
              </a:r>
            </a:p>
          </p:txBody>
        </p:sp>
        <p:grpSp>
          <p:nvGrpSpPr>
            <p:cNvPr id="21" name="Group 20">
              <a:extLst>
                <a:ext uri="{FF2B5EF4-FFF2-40B4-BE49-F238E27FC236}">
                  <a16:creationId xmlns:a16="http://schemas.microsoft.com/office/drawing/2014/main" id="{D27F234A-3EE0-4A55-BF18-089067588E87}"/>
                </a:ext>
              </a:extLst>
            </p:cNvPr>
            <p:cNvGrpSpPr/>
            <p:nvPr/>
          </p:nvGrpSpPr>
          <p:grpSpPr>
            <a:xfrm>
              <a:off x="2736061" y="3251228"/>
              <a:ext cx="3176242" cy="491134"/>
              <a:chOff x="2823977" y="3479828"/>
              <a:chExt cx="3176242" cy="491134"/>
            </a:xfrm>
          </p:grpSpPr>
          <p:pic>
            <p:nvPicPr>
              <p:cNvPr id="2" name="Graphic 1" descr="Wave with solid fill">
                <a:extLst>
                  <a:ext uri="{FF2B5EF4-FFF2-40B4-BE49-F238E27FC236}">
                    <a16:creationId xmlns:a16="http://schemas.microsoft.com/office/drawing/2014/main" id="{0CF1F279-36E1-4927-BD74-B848A0BAA98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8464" t="9836" r="10499" b="9060"/>
              <a:stretch/>
            </p:blipFill>
            <p:spPr>
              <a:xfrm>
                <a:off x="2823977" y="3479828"/>
                <a:ext cx="490742" cy="491134"/>
              </a:xfrm>
              <a:prstGeom prst="rect">
                <a:avLst/>
              </a:prstGeom>
            </p:spPr>
          </p:pic>
          <p:sp>
            <p:nvSpPr>
              <p:cNvPr id="6" name="TextBox 5">
                <a:extLst>
                  <a:ext uri="{FF2B5EF4-FFF2-40B4-BE49-F238E27FC236}">
                    <a16:creationId xmlns:a16="http://schemas.microsoft.com/office/drawing/2014/main" id="{F466DCA2-6B5B-4DB3-8094-A23B6D2E722F}"/>
                  </a:ext>
                </a:extLst>
              </p:cNvPr>
              <p:cNvSpPr txBox="1"/>
              <p:nvPr/>
            </p:nvSpPr>
            <p:spPr>
              <a:xfrm>
                <a:off x="3480105" y="3602285"/>
                <a:ext cx="2520114" cy="246221"/>
              </a:xfrm>
              <a:prstGeom prst="rect">
                <a:avLst/>
              </a:prstGeom>
              <a:solidFill>
                <a:schemeClr val="bg1"/>
              </a:solidFill>
            </p:spPr>
            <p:txBody>
              <a:bodyPr wrap="square" lIns="0" tIns="0" rIns="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PolyBase (REST API)</a:t>
                </a:r>
              </a:p>
            </p:txBody>
          </p:sp>
        </p:grpSp>
        <p:cxnSp>
          <p:nvCxnSpPr>
            <p:cNvPr id="46" name="Straight Connector 45">
              <a:extLst>
                <a:ext uri="{FF2B5EF4-FFF2-40B4-BE49-F238E27FC236}">
                  <a16:creationId xmlns:a16="http://schemas.microsoft.com/office/drawing/2014/main" id="{E0A81BBC-2B3A-41AB-9097-B96385325322}"/>
                </a:ext>
              </a:extLst>
            </p:cNvPr>
            <p:cNvCxnSpPr>
              <a:cxnSpLocks/>
            </p:cNvCxnSpPr>
            <p:nvPr/>
          </p:nvCxnSpPr>
          <p:spPr>
            <a:xfrm>
              <a:off x="4302876" y="3838575"/>
              <a:ext cx="0" cy="293614"/>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9" name="Picture 8" descr="PureStorage logo">
            <a:extLst>
              <a:ext uri="{FF2B5EF4-FFF2-40B4-BE49-F238E27FC236}">
                <a16:creationId xmlns:a16="http://schemas.microsoft.com/office/drawing/2014/main" id="{61F4EAD7-67C5-4C56-91DF-751D8CAF411F}"/>
              </a:ext>
            </a:extLst>
          </p:cNvPr>
          <p:cNvPicPr>
            <a:picLocks noChangeAspect="1"/>
          </p:cNvPicPr>
          <p:nvPr/>
        </p:nvPicPr>
        <p:blipFill>
          <a:blip r:embed="rId16"/>
          <a:stretch>
            <a:fillRect/>
          </a:stretch>
        </p:blipFill>
        <p:spPr>
          <a:xfrm>
            <a:off x="7548769" y="5367675"/>
            <a:ext cx="1775083" cy="311600"/>
          </a:xfrm>
          <a:prstGeom prst="rect">
            <a:avLst/>
          </a:prstGeom>
        </p:spPr>
      </p:pic>
    </p:spTree>
    <p:extLst>
      <p:ext uri="{BB962C8B-B14F-4D97-AF65-F5344CB8AC3E}">
        <p14:creationId xmlns:p14="http://schemas.microsoft.com/office/powerpoint/2010/main" val="13593513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3" y="457200"/>
            <a:ext cx="11017250" cy="800219"/>
          </a:xfrm>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Use your T-SQL skills to do more than ever</a:t>
            </a:r>
            <a:endParaRPr lang="en-US" sz="2000">
              <a:solidFill>
                <a:schemeClr val="accent1"/>
              </a:solidFill>
            </a:endParaRPr>
          </a:p>
        </p:txBody>
      </p:sp>
      <p:sp>
        <p:nvSpPr>
          <p:cNvPr id="68" name="Rectangle 67">
            <a:extLst>
              <a:ext uri="{FF2B5EF4-FFF2-40B4-BE49-F238E27FC236}">
                <a16:creationId xmlns:a16="http://schemas.microsoft.com/office/drawing/2014/main" id="{56DCD66C-9442-4369-A563-78DD19F7ABAC}"/>
              </a:ext>
            </a:extLst>
          </p:cNvPr>
          <p:cNvSpPr/>
          <p:nvPr/>
        </p:nvSpPr>
        <p:spPr>
          <a:xfrm>
            <a:off x="588964" y="2019300"/>
            <a:ext cx="4783136" cy="3483582"/>
          </a:xfrm>
          <a:prstGeom prst="rect">
            <a:avLst/>
          </a:prstGeom>
        </p:spPr>
        <p:txBody>
          <a:bodyPr wrap="square" lIns="0" tIns="0" rIns="0" bIns="0" anchor="t">
            <a:spAutoFit/>
          </a:bodyPr>
          <a:lstStyle/>
          <a:p>
            <a:pPr marL="0" marR="0" lvl="0" indent="0" algn="l" defTabSz="914192" rtl="0" eaLnBrk="1" fontAlgn="auto" latinLnBrk="0" hangingPunct="1">
              <a:lnSpc>
                <a:spcPct val="100000"/>
              </a:lnSpc>
              <a:spcBef>
                <a:spcPts val="1200"/>
              </a:spcBef>
              <a:spcAft>
                <a:spcPts val="60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JSON data</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44444"/>
                </a:solidFill>
                <a:effectLst/>
                <a:uLnTx/>
                <a:uFillTx/>
                <a:latin typeface="Segoe UI"/>
                <a:ea typeface="+mn-ea"/>
                <a:cs typeface="Segoe UI Semibold" panose="020B0502040204020203" pitchFamily="34" charset="0"/>
              </a:rPr>
              <a:t>New JSON functions to increase ability to query and manipulate JSON data</a:t>
            </a:r>
            <a:endParaRPr kumimoji="0" lang="en-US" sz="2000" b="1" i="0" u="none" strike="noStrike" kern="0" cap="none" spc="0" normalizeH="0" baseline="0" noProof="0">
              <a:ln>
                <a:noFill/>
              </a:ln>
              <a:solidFill>
                <a:srgbClr val="1A1A1A"/>
              </a:solidFill>
              <a:effectLst/>
              <a:uLnTx/>
              <a:uFillTx/>
              <a:latin typeface="Segoe UI"/>
              <a:ea typeface="+mn-ea"/>
              <a:cs typeface="Segoe UI Semibold" panose="020B0502040204020203" pitchFamily="34" charset="0"/>
            </a:endParaRPr>
          </a:p>
          <a:p>
            <a:pPr marL="0" marR="0" lvl="0" indent="0" algn="l" defTabSz="914192" rtl="0" eaLnBrk="1" fontAlgn="auto" latinLnBrk="0" hangingPunct="1">
              <a:lnSpc>
                <a:spcPct val="100000"/>
              </a:lnSpc>
              <a:spcBef>
                <a:spcPts val="1800"/>
              </a:spcBef>
              <a:spcAft>
                <a:spcPts val="60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Enhanced T-SQL Surface Area</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a:ea typeface="+mn-ea"/>
                <a:cs typeface="+mn-cs"/>
              </a:rPr>
              <a:t>Closing language gaps based on customer feedback and ANSI compatibility</a:t>
            </a:r>
            <a:endParaRPr kumimoji="0" lang="en-US" sz="2000" b="1" i="0" u="none" strike="noStrike" kern="0" cap="none" spc="0" normalizeH="0" baseline="0" noProof="0">
              <a:ln>
                <a:noFill/>
              </a:ln>
              <a:solidFill>
                <a:srgbClr val="0078D4"/>
              </a:solidFill>
              <a:effectLst/>
              <a:uLnTx/>
              <a:uFillTx/>
              <a:latin typeface="Segoe UI Semibold"/>
              <a:ea typeface="+mn-ea"/>
              <a:cs typeface="Segoe UI Semibold" panose="020B0502040204020203" pitchFamily="34" charset="0"/>
            </a:endParaRPr>
          </a:p>
          <a:p>
            <a:pPr marL="0" marR="0" lvl="0" indent="0" algn="l" defTabSz="914192" rtl="0" eaLnBrk="1" fontAlgn="auto" latinLnBrk="0" hangingPunct="1">
              <a:lnSpc>
                <a:spcPct val="100000"/>
              </a:lnSpc>
              <a:spcBef>
                <a:spcPts val="1800"/>
              </a:spcBef>
              <a:spcAft>
                <a:spcPts val="60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Time Series</a:t>
            </a:r>
          </a:p>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800" b="0" i="0" u="none" strike="noStrike" kern="0" cap="none" spc="0" normalizeH="0" baseline="0" noProof="0">
                <a:ln>
                  <a:noFill/>
                </a:ln>
                <a:solidFill>
                  <a:srgbClr val="444444"/>
                </a:solidFill>
                <a:effectLst/>
                <a:uLnTx/>
                <a:uFillTx/>
                <a:latin typeface="Segoe UI"/>
                <a:ea typeface="+mn-ea"/>
                <a:cs typeface="Segoe UI Semibold" panose="020B0502040204020203" pitchFamily="34" charset="0"/>
              </a:rPr>
              <a:t>Bring Azure SQL Edge support for T-SQL functions to process time series data (telemetry at intervals)</a:t>
            </a:r>
          </a:p>
        </p:txBody>
      </p:sp>
      <p:grpSp>
        <p:nvGrpSpPr>
          <p:cNvPr id="2" name="Group 1" descr="SQL Server connceting to JSON, T-SQL and Time Series icons">
            <a:extLst>
              <a:ext uri="{FF2B5EF4-FFF2-40B4-BE49-F238E27FC236}">
                <a16:creationId xmlns:a16="http://schemas.microsoft.com/office/drawing/2014/main" id="{8D2085DB-D401-48BE-B1CD-FDFC3E9FD8F1}"/>
              </a:ext>
            </a:extLst>
          </p:cNvPr>
          <p:cNvGrpSpPr/>
          <p:nvPr/>
        </p:nvGrpSpPr>
        <p:grpSpPr>
          <a:xfrm>
            <a:off x="6402932" y="2014235"/>
            <a:ext cx="4643290" cy="3664960"/>
            <a:chOff x="6402932" y="2014235"/>
            <a:chExt cx="4643290" cy="3664960"/>
          </a:xfrm>
        </p:grpSpPr>
        <p:sp>
          <p:nvSpPr>
            <p:cNvPr id="71" name="Freeform: Shape 70">
              <a:extLst>
                <a:ext uri="{FF2B5EF4-FFF2-40B4-BE49-F238E27FC236}">
                  <a16:creationId xmlns:a16="http://schemas.microsoft.com/office/drawing/2014/main" id="{8A8EF40B-9A5A-4B56-8F47-9F48FA6C833B}"/>
                </a:ext>
              </a:extLst>
            </p:cNvPr>
            <p:cNvSpPr/>
            <p:nvPr/>
          </p:nvSpPr>
          <p:spPr bwMode="auto">
            <a:xfrm>
              <a:off x="8370561" y="5258972"/>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932" y="5046635"/>
              <a:ext cx="1152162" cy="632560"/>
            </a:xfrm>
            <a:prstGeom prst="rect">
              <a:avLst/>
            </a:prstGeom>
            <a:noFill/>
          </p:spPr>
        </p:pic>
        <p:pic>
          <p:nvPicPr>
            <p:cNvPr id="122" name="Graphic 121">
              <a:extLst>
                <a:ext uri="{FF2B5EF4-FFF2-40B4-BE49-F238E27FC236}">
                  <a16:creationId xmlns:a16="http://schemas.microsoft.com/office/drawing/2014/main" id="{6C72C085-3EF3-4C06-A4C9-2F231C7AC21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7999" y="2014235"/>
              <a:ext cx="821906" cy="821908"/>
            </a:xfrm>
            <a:prstGeom prst="rect">
              <a:avLst/>
            </a:prstGeom>
          </p:spPr>
        </p:pic>
        <p:sp>
          <p:nvSpPr>
            <p:cNvPr id="123" name="Freeform 12">
              <a:extLst>
                <a:ext uri="{FF2B5EF4-FFF2-40B4-BE49-F238E27FC236}">
                  <a16:creationId xmlns:a16="http://schemas.microsoft.com/office/drawing/2014/main" id="{13663812-D786-4009-AFB8-B029BCAC7A4C}"/>
                </a:ext>
                <a:ext uri="{C183D7F6-B498-43B3-948B-1728B52AA6E4}">
                  <adec:decorative xmlns:adec="http://schemas.microsoft.com/office/drawing/2017/decorative" val="1"/>
                </a:ext>
              </a:extLst>
            </p:cNvPr>
            <p:cNvSpPr>
              <a:spLocks/>
            </p:cNvSpPr>
            <p:nvPr/>
          </p:nvSpPr>
          <p:spPr bwMode="auto">
            <a:xfrm>
              <a:off x="6979013" y="4115609"/>
              <a:ext cx="3793762" cy="821908"/>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2222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Line 13">
              <a:extLst>
                <a:ext uri="{FF2B5EF4-FFF2-40B4-BE49-F238E27FC236}">
                  <a16:creationId xmlns:a16="http://schemas.microsoft.com/office/drawing/2014/main" id="{77A11C58-38EE-4633-9924-E0DEFF9FEB06}"/>
                </a:ext>
                <a:ext uri="{C183D7F6-B498-43B3-948B-1728B52AA6E4}">
                  <adec:decorative xmlns:adec="http://schemas.microsoft.com/office/drawing/2017/decorative" val="1"/>
                </a:ext>
              </a:extLst>
            </p:cNvPr>
            <p:cNvSpPr>
              <a:spLocks noChangeShapeType="1"/>
            </p:cNvSpPr>
            <p:nvPr/>
          </p:nvSpPr>
          <p:spPr bwMode="auto">
            <a:xfrm>
              <a:off x="8875894" y="2943225"/>
              <a:ext cx="0" cy="2027418"/>
            </a:xfrm>
            <a:prstGeom prst="line">
              <a:avLst/>
            </a:prstGeom>
            <a:noFill/>
            <a:ln w="22225"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8" name="Graphic 27">
              <a:extLst>
                <a:ext uri="{FF2B5EF4-FFF2-40B4-BE49-F238E27FC236}">
                  <a16:creationId xmlns:a16="http://schemas.microsoft.com/office/drawing/2014/main" id="{83451778-BB85-476E-A908-7415EA17B8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99327" y="5132300"/>
              <a:ext cx="546895" cy="546895"/>
            </a:xfrm>
            <a:prstGeom prst="rect">
              <a:avLst/>
            </a:prstGeom>
          </p:spPr>
        </p:pic>
      </p:grpSp>
    </p:spTree>
    <p:extLst>
      <p:ext uri="{BB962C8B-B14F-4D97-AF65-F5344CB8AC3E}">
        <p14:creationId xmlns:p14="http://schemas.microsoft.com/office/powerpoint/2010/main" val="2874476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9C0A1CC-1A4E-424D-8D81-E76809CBDC27}"/>
              </a:ext>
            </a:extLst>
          </p:cNvPr>
          <p:cNvSpPr>
            <a:spLocks noGrp="1"/>
          </p:cNvSpPr>
          <p:nvPr>
            <p:ph type="title"/>
          </p:nvPr>
        </p:nvSpPr>
        <p:spPr>
          <a:xfrm>
            <a:off x="588263" y="457200"/>
            <a:ext cx="11018520" cy="492443"/>
          </a:xfrm>
        </p:spPr>
        <p:txBody>
          <a:bodyPr/>
          <a:lstStyle/>
          <a:p>
            <a:r>
              <a:rPr lang="en-US">
                <a:solidFill>
                  <a:srgbClr val="000000"/>
                </a:solidFill>
              </a:rPr>
              <a:t>SQL Server 2019 </a:t>
            </a:r>
            <a:endParaRPr lang="en-US"/>
          </a:p>
        </p:txBody>
      </p:sp>
      <p:graphicFrame>
        <p:nvGraphicFramePr>
          <p:cNvPr id="185" name="Chart 184" descr="Vulnerabilities (2010-2019)&#10;">
            <a:extLst>
              <a:ext uri="{FF2B5EF4-FFF2-40B4-BE49-F238E27FC236}">
                <a16:creationId xmlns:a16="http://schemas.microsoft.com/office/drawing/2014/main" id="{70704024-56B2-4A33-A8E4-F0C2FF875539}"/>
              </a:ext>
            </a:extLst>
          </p:cNvPr>
          <p:cNvGraphicFramePr/>
          <p:nvPr>
            <p:extLst>
              <p:ext uri="{D42A27DB-BD31-4B8C-83A1-F6EECF244321}">
                <p14:modId xmlns:p14="http://schemas.microsoft.com/office/powerpoint/2010/main" val="1757696207"/>
              </p:ext>
            </p:extLst>
          </p:nvPr>
        </p:nvGraphicFramePr>
        <p:xfrm>
          <a:off x="7365287" y="2319534"/>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 uri="{C183D7F6-B498-43B3-948B-1728B52AA6E4}">
                <adec:decorative xmlns:adec="http://schemas.microsoft.com/office/drawing/2017/decorative" val="1"/>
              </a:ext>
            </a:extLst>
          </p:cNvPr>
          <p:cNvSpPr>
            <a:spLocks noChangeAspect="1" noChangeArrowheads="1" noTextEdit="1"/>
          </p:cNvSpPr>
          <p:nvPr/>
        </p:nvSpPr>
        <p:spPr bwMode="auto">
          <a:xfrm>
            <a:off x="10452827" y="3132270"/>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882338"/>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SQL Server Reporting Services with Power BI Report Server</a:t>
            </a:r>
          </a:p>
        </p:txBody>
      </p:sp>
      <p:sp>
        <p:nvSpPr>
          <p:cNvPr id="189" name="AutoShape 14">
            <a:extLst>
              <a:ext uri="{FF2B5EF4-FFF2-40B4-BE49-F238E27FC236}">
                <a16:creationId xmlns:a16="http://schemas.microsoft.com/office/drawing/2014/main" id="{E298AFF3-F594-4DF7-A51B-2E4C7EBD79D3}"/>
              </a:ext>
              <a:ext uri="{C183D7F6-B498-43B3-948B-1728B52AA6E4}">
                <adec:decorative xmlns:adec="http://schemas.microsoft.com/office/drawing/2017/decorative" val="1"/>
              </a:ext>
            </a:extLst>
          </p:cNvPr>
          <p:cNvSpPr>
            <a:spLocks noChangeAspect="1" noChangeArrowheads="1" noTextEdit="1"/>
          </p:cNvSpPr>
          <p:nvPr/>
        </p:nvSpPr>
        <p:spPr bwMode="auto">
          <a:xfrm>
            <a:off x="10407459" y="3133598"/>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a:ln>
                <a:noFill/>
              </a:ln>
              <a:solidFill>
                <a:srgbClr val="002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BF5AC61-8053-4CF2-8322-5A5351032DA9}"/>
              </a:ext>
            </a:extLst>
          </p:cNvPr>
          <p:cNvSpPr/>
          <p:nvPr/>
        </p:nvSpPr>
        <p:spPr>
          <a:xfrm>
            <a:off x="5176499" y="3507492"/>
            <a:ext cx="1839003" cy="964238"/>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4</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Intelligent Query Processing</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340056" y="5968488"/>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 uri="{C183D7F6-B498-43B3-948B-1728B52AA6E4}">
                <adec:decorative xmlns:adec="http://schemas.microsoft.com/office/drawing/2017/decorative" val="1"/>
              </a:ext>
            </a:extLst>
          </p:cNvPr>
          <p:cNvCxnSpPr/>
          <p:nvPr/>
        </p:nvCxnSpPr>
        <p:spPr>
          <a:xfrm>
            <a:off x="458000" y="4842355"/>
            <a:ext cx="11276001"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 uri="{C183D7F6-B498-43B3-948B-1728B52AA6E4}">
                <adec:decorative xmlns:adec="http://schemas.microsoft.com/office/drawing/2017/decorative" val="1"/>
              </a:ext>
            </a:extLst>
          </p:cNvPr>
          <p:cNvGrpSpPr/>
          <p:nvPr/>
        </p:nvGrpSpPr>
        <p:grpSpPr>
          <a:xfrm>
            <a:off x="2669398" y="3681771"/>
            <a:ext cx="2159634" cy="789960"/>
            <a:chOff x="426355" y="3206421"/>
            <a:chExt cx="2055863" cy="790072"/>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7"/>
              <a:ext cx="587103" cy="628466"/>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206421"/>
              <a:ext cx="797014" cy="790072"/>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bold" charset="0"/>
                  <a:cs typeface="Segoe UI" panose="020B0502040204020203" pitchFamily="34" charset="0"/>
                </a:rPr>
                <a:t>PHP</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79083" y="3375721"/>
              <a:ext cx="603135" cy="441209"/>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bold" charset="0"/>
                  <a:cs typeface="Segoe UI" panose="020B0502040204020203" pitchFamily="34" charset="0"/>
                </a:rPr>
                <a:t>Ruby</a:t>
              </a:r>
            </a:p>
          </p:txBody>
        </p:sp>
      </p:grpSp>
      <p:sp>
        <p:nvSpPr>
          <p:cNvPr id="177" name="Rectangle 176"/>
          <p:cNvSpPr/>
          <p:nvPr/>
        </p:nvSpPr>
        <p:spPr bwMode="auto">
          <a:xfrm>
            <a:off x="980252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on any device</a:t>
            </a:r>
          </a:p>
        </p:txBody>
      </p:sp>
      <p:sp>
        <p:nvSpPr>
          <p:cNvPr id="179" name="Rectangle 178"/>
          <p:cNvSpPr/>
          <p:nvPr/>
        </p:nvSpPr>
        <p:spPr bwMode="auto">
          <a:xfrm>
            <a:off x="266540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Choice of platform,  language and container</a:t>
            </a:r>
          </a:p>
        </p:txBody>
      </p:sp>
      <p:sp>
        <p:nvSpPr>
          <p:cNvPr id="181" name="Rectangle 180"/>
          <p:cNvSpPr/>
          <p:nvPr/>
        </p:nvSpPr>
        <p:spPr bwMode="auto">
          <a:xfrm>
            <a:off x="742348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over the last 9 years</a:t>
            </a:r>
            <a:r>
              <a:rPr kumimoji="0" lang="en-US" sz="1200" b="1" i="0" u="none" strike="noStrike" kern="0" cap="none" spc="0" normalizeH="0" baseline="30000" noProof="0">
                <a:ln>
                  <a:noFill/>
                </a:ln>
                <a:solidFill>
                  <a:srgbClr val="0078D7"/>
                </a:solidFill>
                <a:effectLst/>
                <a:uLnTx/>
                <a:uFillTx/>
                <a:latin typeface="Segoe UI Semibold" charset="0"/>
                <a:ea typeface="Segoe UI Semibold" charset="0"/>
                <a:cs typeface="Segoe UI Semibold" charset="0"/>
              </a:rPr>
              <a:t>5</a:t>
            </a: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4989930" y="1674121"/>
            <a:ext cx="221214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Industry-leading performance and availability</a:t>
            </a:r>
          </a:p>
        </p:txBody>
      </p:sp>
      <p:cxnSp>
        <p:nvCxnSpPr>
          <p:cNvPr id="4" name="Straight Connector 3">
            <a:extLst>
              <a:ext uri="{C183D7F6-B498-43B3-948B-1728B52AA6E4}">
                <adec:decorative xmlns:adec="http://schemas.microsoft.com/office/drawing/2017/decorative" val="1"/>
              </a:ext>
            </a:extLst>
          </p:cNvPr>
          <p:cNvCxnSpPr/>
          <p:nvPr/>
        </p:nvCxnSpPr>
        <p:spPr>
          <a:xfrm>
            <a:off x="490648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p:nvCxnSpPr>
        <p:spPr>
          <a:xfrm>
            <a:off x="728552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p:nvCxnSpPr>
        <p:spPr>
          <a:xfrm>
            <a:off x="966456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p:nvCxnSpPr>
        <p:spPr>
          <a:xfrm>
            <a:off x="252744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descr="Spark and Intelligent database">
            <a:extLst>
              <a:ext uri="{FF2B5EF4-FFF2-40B4-BE49-F238E27FC236}">
                <a16:creationId xmlns:a16="http://schemas.microsoft.com/office/drawing/2014/main" id="{CB743499-36D6-4E44-8087-32FB8636F525}"/>
              </a:ext>
            </a:extLst>
          </p:cNvPr>
          <p:cNvSpPr/>
          <p:nvPr/>
        </p:nvSpPr>
        <p:spPr bwMode="auto">
          <a:xfrm>
            <a:off x="28636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1397" y="3882338"/>
            <a:ext cx="1893046"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AI and Machine Learning over all data with the power of SQL and Spark</a:t>
            </a:r>
          </a:p>
        </p:txBody>
      </p:sp>
      <p:grpSp>
        <p:nvGrpSpPr>
          <p:cNvPr id="17" name="Group 16">
            <a:extLst>
              <a:ext uri="{FF2B5EF4-FFF2-40B4-BE49-F238E27FC236}">
                <a16:creationId xmlns:a16="http://schemas.microsoft.com/office/drawing/2014/main" id="{96AFB984-CF84-453E-866C-2B5D0FE44DA9}"/>
              </a:ext>
              <a:ext uri="{C183D7F6-B498-43B3-948B-1728B52AA6E4}">
                <adec:decorative xmlns:adec="http://schemas.microsoft.com/office/drawing/2017/decorative" val="1"/>
              </a:ext>
            </a:extLst>
          </p:cNvPr>
          <p:cNvGrpSpPr/>
          <p:nvPr/>
        </p:nvGrpSpPr>
        <p:grpSpPr>
          <a:xfrm>
            <a:off x="668392" y="2357898"/>
            <a:ext cx="1339056" cy="1025535"/>
            <a:chOff x="739450" y="2170289"/>
            <a:chExt cx="1339056" cy="1025535"/>
          </a:xfrm>
        </p:grpSpPr>
        <p:sp>
          <p:nvSpPr>
            <p:cNvPr id="92" name="Freeform 6">
              <a:extLst>
                <a:ext uri="{FF2B5EF4-FFF2-40B4-BE49-F238E27FC236}">
                  <a16:creationId xmlns:a16="http://schemas.microsoft.com/office/drawing/2014/main" id="{37444FBE-9B74-4A03-A02D-D795CCBAD8D4}"/>
                </a:ext>
              </a:extLst>
            </p:cNvPr>
            <p:cNvSpPr>
              <a:spLocks/>
            </p:cNvSpPr>
            <p:nvPr/>
          </p:nvSpPr>
          <p:spPr bwMode="auto">
            <a:xfrm rot="2171515">
              <a:off x="1105197" y="2753151"/>
              <a:ext cx="505195" cy="442673"/>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3" name="Freeform 5">
              <a:extLst>
                <a:ext uri="{FF2B5EF4-FFF2-40B4-BE49-F238E27FC236}">
                  <a16:creationId xmlns:a16="http://schemas.microsoft.com/office/drawing/2014/main" id="{14247359-4774-493E-AEF2-AF12E28A5B12}"/>
                </a:ext>
              </a:extLst>
            </p:cNvPr>
            <p:cNvSpPr>
              <a:spLocks/>
            </p:cNvSpPr>
            <p:nvPr/>
          </p:nvSpPr>
          <p:spPr bwMode="auto">
            <a:xfrm rot="2978489">
              <a:off x="1135208" y="2166536"/>
              <a:ext cx="445172" cy="45267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140" name="Picture 139">
              <a:extLst>
                <a:ext uri="{FF2B5EF4-FFF2-40B4-BE49-F238E27FC236}">
                  <a16:creationId xmlns:a16="http://schemas.microsoft.com/office/drawing/2014/main" id="{B1D57BBD-5786-4764-9279-7D60E7E18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704" y="2475687"/>
              <a:ext cx="613802" cy="321050"/>
            </a:xfrm>
            <a:prstGeom prst="rect">
              <a:avLst/>
            </a:prstGeom>
          </p:spPr>
        </p:pic>
        <p:grpSp>
          <p:nvGrpSpPr>
            <p:cNvPr id="9" name="Group 8">
              <a:extLst>
                <a:ext uri="{FF2B5EF4-FFF2-40B4-BE49-F238E27FC236}">
                  <a16:creationId xmlns:a16="http://schemas.microsoft.com/office/drawing/2014/main" id="{3A769EBF-D74E-4DBF-ABF8-FA85171D141C}"/>
                </a:ext>
              </a:extLst>
            </p:cNvPr>
            <p:cNvGrpSpPr/>
            <p:nvPr/>
          </p:nvGrpSpPr>
          <p:grpSpPr>
            <a:xfrm>
              <a:off x="739450" y="2444555"/>
              <a:ext cx="357653" cy="458709"/>
              <a:chOff x="393144" y="2440628"/>
              <a:chExt cx="357653" cy="458709"/>
            </a:xfrm>
          </p:grpSpPr>
          <p:sp>
            <p:nvSpPr>
              <p:cNvPr id="81" name="Freeform 182">
                <a:extLst>
                  <a:ext uri="{FF2B5EF4-FFF2-40B4-BE49-F238E27FC236}">
                    <a16:creationId xmlns:a16="http://schemas.microsoft.com/office/drawing/2014/main" id="{CA34330F-B530-42C3-81CB-C139EE47E069}"/>
                  </a:ext>
                </a:extLst>
              </p:cNvPr>
              <p:cNvSpPr/>
              <p:nvPr/>
            </p:nvSpPr>
            <p:spPr bwMode="auto">
              <a:xfrm>
                <a:off x="393144" y="2440628"/>
                <a:ext cx="357653" cy="4587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5704D67F-0558-4485-998C-69065A43E998}"/>
                  </a:ext>
                </a:extLst>
              </p:cNvPr>
              <p:cNvGrpSpPr/>
              <p:nvPr/>
            </p:nvGrpSpPr>
            <p:grpSpPr>
              <a:xfrm>
                <a:off x="497283" y="2590190"/>
                <a:ext cx="143000" cy="220630"/>
                <a:chOff x="6675672" y="2470169"/>
                <a:chExt cx="284918" cy="439588"/>
              </a:xfrm>
              <a:solidFill>
                <a:schemeClr val="accent2"/>
              </a:solidFill>
            </p:grpSpPr>
            <p:sp>
              <p:nvSpPr>
                <p:cNvPr id="83" name="Freeform: Shape 82">
                  <a:extLst>
                    <a:ext uri="{FF2B5EF4-FFF2-40B4-BE49-F238E27FC236}">
                      <a16:creationId xmlns:a16="http://schemas.microsoft.com/office/drawing/2014/main" id="{66E3B554-7DC1-4326-A697-4269F34DF29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0719F16-4A32-494C-B6F0-5095F83E0E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87" name="Group 86" descr="ribbon">
            <a:extLst>
              <a:ext uri="{FF2B5EF4-FFF2-40B4-BE49-F238E27FC236}">
                <a16:creationId xmlns:a16="http://schemas.microsoft.com/office/drawing/2014/main" id="{2210F0E3-F2E0-48B1-83DC-3D88C6093AC1}"/>
              </a:ext>
            </a:extLst>
          </p:cNvPr>
          <p:cNvGrpSpPr/>
          <p:nvPr/>
        </p:nvGrpSpPr>
        <p:grpSpPr>
          <a:xfrm>
            <a:off x="5874234" y="2542985"/>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2" name="Group 11" descr="analytics UI">
            <a:extLst>
              <a:ext uri="{FF2B5EF4-FFF2-40B4-BE49-F238E27FC236}">
                <a16:creationId xmlns:a16="http://schemas.microsoft.com/office/drawing/2014/main" id="{5CAC1ADD-A79A-3A4E-98FC-9B4377BE54D7}"/>
              </a:ext>
            </a:extLst>
          </p:cNvPr>
          <p:cNvGrpSpPr/>
          <p:nvPr/>
        </p:nvGrpSpPr>
        <p:grpSpPr>
          <a:xfrm>
            <a:off x="10323363" y="2471022"/>
            <a:ext cx="1061434" cy="796076"/>
            <a:chOff x="10359380" y="2471022"/>
            <a:chExt cx="1061434" cy="796076"/>
          </a:xfrm>
        </p:grpSpPr>
        <p:grpSp>
          <p:nvGrpSpPr>
            <p:cNvPr id="114" name="Group 60">
              <a:extLst>
                <a:ext uri="{FF2B5EF4-FFF2-40B4-BE49-F238E27FC236}">
                  <a16:creationId xmlns:a16="http://schemas.microsoft.com/office/drawing/2014/main" id="{ACC69189-BBFC-8648-A240-E2E9856602A1}"/>
                </a:ext>
              </a:extLst>
            </p:cNvPr>
            <p:cNvGrpSpPr>
              <a:grpSpLocks noChangeAspect="1"/>
            </p:cNvGrpSpPr>
            <p:nvPr/>
          </p:nvGrpSpPr>
          <p:grpSpPr bwMode="auto">
            <a:xfrm>
              <a:off x="10359380" y="2471022"/>
              <a:ext cx="1061434" cy="796076"/>
              <a:chOff x="410" y="1038"/>
              <a:chExt cx="312" cy="234"/>
            </a:xfrm>
          </p:grpSpPr>
          <p:sp>
            <p:nvSpPr>
              <p:cNvPr id="135" name="AutoShape 59">
                <a:extLst>
                  <a:ext uri="{FF2B5EF4-FFF2-40B4-BE49-F238E27FC236}">
                    <a16:creationId xmlns:a16="http://schemas.microsoft.com/office/drawing/2014/main" id="{30EEE7F4-C4A7-804F-BEEF-B01CE192E784}"/>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61">
                <a:extLst>
                  <a:ext uri="{FF2B5EF4-FFF2-40B4-BE49-F238E27FC236}">
                    <a16:creationId xmlns:a16="http://schemas.microsoft.com/office/drawing/2014/main" id="{86A0BB80-8EF2-DE4F-9D03-F658BCB9BCB9}"/>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Rectangle 62">
                <a:extLst>
                  <a:ext uri="{FF2B5EF4-FFF2-40B4-BE49-F238E27FC236}">
                    <a16:creationId xmlns:a16="http://schemas.microsoft.com/office/drawing/2014/main" id="{E5BB78E0-A59E-CC4A-B5E4-9CAD7D15EE54}"/>
                  </a:ext>
                </a:extLst>
              </p:cNvPr>
              <p:cNvSpPr>
                <a:spLocks noChangeArrowheads="1"/>
              </p:cNvSpPr>
              <p:nvPr/>
            </p:nvSpPr>
            <p:spPr bwMode="auto">
              <a:xfrm>
                <a:off x="410"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65">
                <a:extLst>
                  <a:ext uri="{FF2B5EF4-FFF2-40B4-BE49-F238E27FC236}">
                    <a16:creationId xmlns:a16="http://schemas.microsoft.com/office/drawing/2014/main" id="{2931019F-4F9C-1140-A228-7EC5EED273C1}"/>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Oval 66">
                <a:extLst>
                  <a:ext uri="{FF2B5EF4-FFF2-40B4-BE49-F238E27FC236}">
                    <a16:creationId xmlns:a16="http://schemas.microsoft.com/office/drawing/2014/main" id="{DDEB8EF1-8472-4548-B7ED-E951C2A4FF28}"/>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Oval 67">
                <a:extLst>
                  <a:ext uri="{FF2B5EF4-FFF2-40B4-BE49-F238E27FC236}">
                    <a16:creationId xmlns:a16="http://schemas.microsoft.com/office/drawing/2014/main" id="{7F20C8B1-BDFD-C145-B0C4-FDC55A7152B8}"/>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952016"/>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88893"/>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710817"/>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350979"/>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111" name="TextBox 110">
            <a:extLst>
              <a:ext uri="{FF2B5EF4-FFF2-40B4-BE49-F238E27FC236}">
                <a16:creationId xmlns:a16="http://schemas.microsoft.com/office/drawing/2014/main" id="{4F8B080F-D1B7-7942-8678-4123A509191C}"/>
              </a:ext>
            </a:extLst>
          </p:cNvPr>
          <p:cNvSpPr txBox="1"/>
          <p:nvPr/>
        </p:nvSpPr>
        <p:spPr>
          <a:xfrm>
            <a:off x="590006" y="982515"/>
            <a:ext cx="1072432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Industry-leading performance and security, with intelligence over all your data</a:t>
            </a:r>
          </a:p>
        </p:txBody>
      </p:sp>
      <p:grpSp>
        <p:nvGrpSpPr>
          <p:cNvPr id="3" name="Group 2" descr="Windows, Linux, Kubernetes, Containers">
            <a:extLst>
              <a:ext uri="{FF2B5EF4-FFF2-40B4-BE49-F238E27FC236}">
                <a16:creationId xmlns:a16="http://schemas.microsoft.com/office/drawing/2014/main" id="{29270748-D3C9-5C46-99CA-4E54DCAFEE79}"/>
              </a:ext>
            </a:extLst>
          </p:cNvPr>
          <p:cNvGrpSpPr/>
          <p:nvPr/>
        </p:nvGrpSpPr>
        <p:grpSpPr>
          <a:xfrm>
            <a:off x="3109489" y="2438778"/>
            <a:ext cx="1214943" cy="940470"/>
            <a:chOff x="2850448" y="2367155"/>
            <a:chExt cx="1529635" cy="1184070"/>
          </a:xfrm>
        </p:grpSpPr>
        <p:grpSp>
          <p:nvGrpSpPr>
            <p:cNvPr id="122" name="Group 121"/>
            <p:cNvGrpSpPr/>
            <p:nvPr/>
          </p:nvGrpSpPr>
          <p:grpSpPr>
            <a:xfrm>
              <a:off x="3034692" y="2367155"/>
              <a:ext cx="1345391" cy="564336"/>
              <a:chOff x="6576577" y="3318208"/>
              <a:chExt cx="1224242" cy="504999"/>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grpSp>
          <p:nvGrpSpPr>
            <p:cNvPr id="113" name="Graphic 192">
              <a:extLst>
                <a:ext uri="{FF2B5EF4-FFF2-40B4-BE49-F238E27FC236}">
                  <a16:creationId xmlns:a16="http://schemas.microsoft.com/office/drawing/2014/main" id="{26E92596-50B6-44F8-A438-46D72409FA7E}"/>
                </a:ext>
              </a:extLst>
            </p:cNvPr>
            <p:cNvGrpSpPr/>
            <p:nvPr/>
          </p:nvGrpSpPr>
          <p:grpSpPr>
            <a:xfrm>
              <a:off x="3838918" y="3032337"/>
              <a:ext cx="487912" cy="504737"/>
              <a:chOff x="8967037" y="-894836"/>
              <a:chExt cx="1514449" cy="1566672"/>
            </a:xfrm>
            <a:solidFill>
              <a:schemeClr val="accent1"/>
            </a:solidFill>
          </p:grpSpPr>
          <p:sp>
            <p:nvSpPr>
              <p:cNvPr id="119" name="Freeform 19">
                <a:extLst>
                  <a:ext uri="{FF2B5EF4-FFF2-40B4-BE49-F238E27FC236}">
                    <a16:creationId xmlns:a16="http://schemas.microsoft.com/office/drawing/2014/main" id="{7ACE6801-D6EA-42D9-B710-EA157849D830}"/>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20">
                <a:extLst>
                  <a:ext uri="{FF2B5EF4-FFF2-40B4-BE49-F238E27FC236}">
                    <a16:creationId xmlns:a16="http://schemas.microsoft.com/office/drawing/2014/main" id="{95610E86-AB32-44A1-8A01-973F11A03F8F}"/>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21">
                <a:extLst>
                  <a:ext uri="{FF2B5EF4-FFF2-40B4-BE49-F238E27FC236}">
                    <a16:creationId xmlns:a16="http://schemas.microsoft.com/office/drawing/2014/main" id="{8016F1AE-F9BF-484B-9B60-80706428C3E6}"/>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21C79BE-3AA5-46E4-AF7B-E82FB42996E1}"/>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32" name="Picture 131">
              <a:extLst>
                <a:ext uri="{FF2B5EF4-FFF2-40B4-BE49-F238E27FC236}">
                  <a16:creationId xmlns:a16="http://schemas.microsoft.com/office/drawing/2014/main" id="{1DEF20BF-EBF5-4FA7-8C2C-FAC5F99A0C4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850448" y="3042990"/>
              <a:ext cx="867913" cy="508235"/>
            </a:xfrm>
            <a:prstGeom prst="rect">
              <a:avLst/>
            </a:prstGeom>
          </p:spPr>
        </p:pic>
      </p:grpSp>
      <p:grpSp>
        <p:nvGrpSpPr>
          <p:cNvPr id="11" name="Group 10" descr="Diagram showing edge to private cloud to public cloud icons spanning across all SQL Server pillars">
            <a:extLst>
              <a:ext uri="{FF2B5EF4-FFF2-40B4-BE49-F238E27FC236}">
                <a16:creationId xmlns:a16="http://schemas.microsoft.com/office/drawing/2014/main" id="{C903D566-616F-475F-8BE6-3B74115BBBCD}"/>
              </a:ext>
            </a:extLst>
          </p:cNvPr>
          <p:cNvGrpSpPr/>
          <p:nvPr/>
        </p:nvGrpSpPr>
        <p:grpSpPr>
          <a:xfrm>
            <a:off x="994345" y="5237002"/>
            <a:ext cx="10838977" cy="839938"/>
            <a:chOff x="994345" y="5237002"/>
            <a:chExt cx="10838977" cy="839938"/>
          </a:xfrm>
        </p:grpSpPr>
        <p:cxnSp>
          <p:nvCxnSpPr>
            <p:cNvPr id="85" name="Straight Connector 84">
              <a:extLst>
                <a:ext uri="{C183D7F6-B498-43B3-948B-1728B52AA6E4}">
                  <adec:decorative xmlns:adec="http://schemas.microsoft.com/office/drawing/2017/decorative" val="1"/>
                </a:ext>
              </a:extLst>
            </p:cNvPr>
            <p:cNvCxnSpPr/>
            <p:nvPr/>
          </p:nvCxnSpPr>
          <p:spPr>
            <a:xfrm flipH="1">
              <a:off x="1486588" y="5577296"/>
              <a:ext cx="9142703" cy="0"/>
            </a:xfrm>
            <a:prstGeom prst="line">
              <a:avLst/>
            </a:prstGeom>
            <a:ln w="1905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CB8623B-6CF5-B847-B058-F81D8E4DAF62}"/>
                </a:ext>
                <a:ext uri="{C183D7F6-B498-43B3-948B-1728B52AA6E4}">
                  <adec:decorative xmlns:adec="http://schemas.microsoft.com/office/drawing/2017/decorative" val="1"/>
                </a:ext>
              </a:extLst>
            </p:cNvPr>
            <p:cNvSpPr/>
            <p:nvPr/>
          </p:nvSpPr>
          <p:spPr bwMode="auto">
            <a:xfrm>
              <a:off x="5979538" y="5552172"/>
              <a:ext cx="668867" cy="1021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98CB4FD4-97CF-47E7-A092-5454A7632C6F}"/>
                </a:ext>
              </a:extLst>
            </p:cNvPr>
            <p:cNvSpPr txBox="1"/>
            <p:nvPr/>
          </p:nvSpPr>
          <p:spPr>
            <a:xfrm>
              <a:off x="5782964" y="5799463"/>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712267" y="5838561"/>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23700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237002"/>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143" name="TextBox 142">
              <a:extLst>
                <a:ext uri="{FF2B5EF4-FFF2-40B4-BE49-F238E27FC236}">
                  <a16:creationId xmlns:a16="http://schemas.microsoft.com/office/drawing/2014/main" id="{339F7D80-07C9-4C37-BBD1-BAAD6E73FC70}"/>
                </a:ext>
              </a:extLst>
            </p:cNvPr>
            <p:cNvSpPr txBox="1"/>
            <p:nvPr/>
          </p:nvSpPr>
          <p:spPr>
            <a:xfrm>
              <a:off x="1002812" y="5861496"/>
              <a:ext cx="457200"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Edge</a:t>
              </a:r>
            </a:p>
          </p:txBody>
        </p:sp>
        <p:grpSp>
          <p:nvGrpSpPr>
            <p:cNvPr id="159" name="Group 158" descr="edge icon">
              <a:extLst>
                <a:ext uri="{FF2B5EF4-FFF2-40B4-BE49-F238E27FC236}">
                  <a16:creationId xmlns:a16="http://schemas.microsoft.com/office/drawing/2014/main" id="{2085AB83-E7C7-8F45-AAC7-EE275B79A027}"/>
                </a:ext>
              </a:extLst>
            </p:cNvPr>
            <p:cNvGrpSpPr/>
            <p:nvPr/>
          </p:nvGrpSpPr>
          <p:grpSpPr>
            <a:xfrm>
              <a:off x="994345" y="5319212"/>
              <a:ext cx="475421" cy="502966"/>
              <a:chOff x="4379814" y="3378398"/>
              <a:chExt cx="504934" cy="504934"/>
            </a:xfrm>
          </p:grpSpPr>
          <p:sp>
            <p:nvSpPr>
              <p:cNvPr id="160" name="Freeform: Shape 56">
                <a:extLst>
                  <a:ext uri="{FF2B5EF4-FFF2-40B4-BE49-F238E27FC236}">
                    <a16:creationId xmlns:a16="http://schemas.microsoft.com/office/drawing/2014/main" id="{3C5451DA-5B2C-8B44-B1A2-2F1F581A771F}"/>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1" name="Freeform: Shape 57">
                <a:extLst>
                  <a:ext uri="{FF2B5EF4-FFF2-40B4-BE49-F238E27FC236}">
                    <a16:creationId xmlns:a16="http://schemas.microsoft.com/office/drawing/2014/main" id="{D11F43DF-7D26-AF42-A558-B344D8AC757B}"/>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2" name="Freeform: Shape 70">
                <a:extLst>
                  <a:ext uri="{FF2B5EF4-FFF2-40B4-BE49-F238E27FC236}">
                    <a16:creationId xmlns:a16="http://schemas.microsoft.com/office/drawing/2014/main" id="{D4C416F7-9E80-5543-822E-C9286D26801E}"/>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3" name="Freeform: Shape 71">
                <a:extLst>
                  <a:ext uri="{FF2B5EF4-FFF2-40B4-BE49-F238E27FC236}">
                    <a16:creationId xmlns:a16="http://schemas.microsoft.com/office/drawing/2014/main" id="{099D3D66-4FA0-BD4A-A985-D335523884B5}"/>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4" name="Freeform: Shape 72">
                <a:extLst>
                  <a:ext uri="{FF2B5EF4-FFF2-40B4-BE49-F238E27FC236}">
                    <a16:creationId xmlns:a16="http://schemas.microsoft.com/office/drawing/2014/main" id="{9F8C38EA-6C05-CA43-9C08-EE9EF0D34025}"/>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5" name="Freeform: Shape 73">
                <a:extLst>
                  <a:ext uri="{FF2B5EF4-FFF2-40B4-BE49-F238E27FC236}">
                    <a16:creationId xmlns:a16="http://schemas.microsoft.com/office/drawing/2014/main" id="{C247697B-2430-F347-A421-1B1A45679F70}"/>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6" name="Freeform: Shape 74">
                <a:extLst>
                  <a:ext uri="{FF2B5EF4-FFF2-40B4-BE49-F238E27FC236}">
                    <a16:creationId xmlns:a16="http://schemas.microsoft.com/office/drawing/2014/main" id="{7D9E5658-AF21-8B4E-9DC5-0E8115F00DC5}"/>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7" name="Freeform: Shape 75">
                <a:extLst>
                  <a:ext uri="{FF2B5EF4-FFF2-40B4-BE49-F238E27FC236}">
                    <a16:creationId xmlns:a16="http://schemas.microsoft.com/office/drawing/2014/main" id="{F66DF4D4-9F5B-3443-8DE7-59C93F78A5B4}"/>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8" name="Freeform: Shape 76">
                <a:extLst>
                  <a:ext uri="{FF2B5EF4-FFF2-40B4-BE49-F238E27FC236}">
                    <a16:creationId xmlns:a16="http://schemas.microsoft.com/office/drawing/2014/main" id="{884658FF-9EE6-C940-963F-ADB7770D0733}"/>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9" name="Freeform: Shape 77">
                <a:extLst>
                  <a:ext uri="{FF2B5EF4-FFF2-40B4-BE49-F238E27FC236}">
                    <a16:creationId xmlns:a16="http://schemas.microsoft.com/office/drawing/2014/main" id="{DC6B581C-E77F-9845-8FCE-3D3A84740387}"/>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0" name="Group 169" descr="on prem buildings">
              <a:extLst>
                <a:ext uri="{FF2B5EF4-FFF2-40B4-BE49-F238E27FC236}">
                  <a16:creationId xmlns:a16="http://schemas.microsoft.com/office/drawing/2014/main" id="{F7A80B07-E55C-714F-B1E0-B9A0F1AD0586}"/>
                </a:ext>
              </a:extLst>
            </p:cNvPr>
            <p:cNvGrpSpPr/>
            <p:nvPr/>
          </p:nvGrpSpPr>
          <p:grpSpPr>
            <a:xfrm>
              <a:off x="6076902" y="5257179"/>
              <a:ext cx="482956" cy="499033"/>
              <a:chOff x="650875" y="4414838"/>
              <a:chExt cx="495300" cy="495301"/>
            </a:xfrm>
          </p:grpSpPr>
          <p:sp>
            <p:nvSpPr>
              <p:cNvPr id="171" name="AutoShape 134">
                <a:extLst>
                  <a:ext uri="{FF2B5EF4-FFF2-40B4-BE49-F238E27FC236}">
                    <a16:creationId xmlns:a16="http://schemas.microsoft.com/office/drawing/2014/main" id="{19B02240-816F-0F40-BA75-42ADA2504898}"/>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Rectangle 137">
                <a:extLst>
                  <a:ext uri="{FF2B5EF4-FFF2-40B4-BE49-F238E27FC236}">
                    <a16:creationId xmlns:a16="http://schemas.microsoft.com/office/drawing/2014/main" id="{02A84E6E-9E13-3E49-A858-8019DBBE4D9E}"/>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Rectangle 138">
                <a:extLst>
                  <a:ext uri="{FF2B5EF4-FFF2-40B4-BE49-F238E27FC236}">
                    <a16:creationId xmlns:a16="http://schemas.microsoft.com/office/drawing/2014/main" id="{C41FCB7E-8CDC-0E42-AB9F-35ECE0DDDF7A}"/>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Rectangle 139">
                <a:extLst>
                  <a:ext uri="{FF2B5EF4-FFF2-40B4-BE49-F238E27FC236}">
                    <a16:creationId xmlns:a16="http://schemas.microsoft.com/office/drawing/2014/main" id="{06724309-4AA7-C349-B736-17DDB469B09E}"/>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Rectangle 140">
                <a:extLst>
                  <a:ext uri="{FF2B5EF4-FFF2-40B4-BE49-F238E27FC236}">
                    <a16:creationId xmlns:a16="http://schemas.microsoft.com/office/drawing/2014/main" id="{9807BC31-1660-D544-9F74-BCE3D6D6A00B}"/>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6" name="Rectangle 141">
                <a:extLst>
                  <a:ext uri="{FF2B5EF4-FFF2-40B4-BE49-F238E27FC236}">
                    <a16:creationId xmlns:a16="http://schemas.microsoft.com/office/drawing/2014/main" id="{A0ACA3DC-0C2D-004A-8610-21A0A811184E}"/>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Rectangle 142">
                <a:extLst>
                  <a:ext uri="{FF2B5EF4-FFF2-40B4-BE49-F238E27FC236}">
                    <a16:creationId xmlns:a16="http://schemas.microsoft.com/office/drawing/2014/main" id="{70904F03-96BF-404E-B39C-77908F9A0E0C}"/>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0" name="Rectangle 143">
                <a:extLst>
                  <a:ext uri="{FF2B5EF4-FFF2-40B4-BE49-F238E27FC236}">
                    <a16:creationId xmlns:a16="http://schemas.microsoft.com/office/drawing/2014/main" id="{7C14CEC9-B180-5C4B-919E-908A66CDD839}"/>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2" name="Rectangle 144">
                <a:extLst>
                  <a:ext uri="{FF2B5EF4-FFF2-40B4-BE49-F238E27FC236}">
                    <a16:creationId xmlns:a16="http://schemas.microsoft.com/office/drawing/2014/main" id="{99E15ECD-00B3-5542-99F0-70561EFA0010}"/>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3" name="Rectangle 145">
                <a:extLst>
                  <a:ext uri="{FF2B5EF4-FFF2-40B4-BE49-F238E27FC236}">
                    <a16:creationId xmlns:a16="http://schemas.microsoft.com/office/drawing/2014/main" id="{AF5BF68F-D541-434F-96EE-CAA2D537369D}"/>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4" name="Rectangle 146">
                <a:extLst>
                  <a:ext uri="{FF2B5EF4-FFF2-40B4-BE49-F238E27FC236}">
                    <a16:creationId xmlns:a16="http://schemas.microsoft.com/office/drawing/2014/main" id="{82049699-F57B-7B4A-8717-2CB1D0474FEA}"/>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Rectangle 147">
                <a:extLst>
                  <a:ext uri="{FF2B5EF4-FFF2-40B4-BE49-F238E27FC236}">
                    <a16:creationId xmlns:a16="http://schemas.microsoft.com/office/drawing/2014/main" id="{7FA5C9DF-6634-1F4D-A0AD-0E6D7E964549}"/>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Rectangle 148">
                <a:extLst>
                  <a:ext uri="{FF2B5EF4-FFF2-40B4-BE49-F238E27FC236}">
                    <a16:creationId xmlns:a16="http://schemas.microsoft.com/office/drawing/2014/main" id="{1BB43E7D-BC84-8242-B121-34D6ADFB3A52}"/>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Rectangle 149">
                <a:extLst>
                  <a:ext uri="{FF2B5EF4-FFF2-40B4-BE49-F238E27FC236}">
                    <a16:creationId xmlns:a16="http://schemas.microsoft.com/office/drawing/2014/main" id="{F57B53D3-324C-7240-9596-6D2C95E7F0CA}"/>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Rectangle 150">
                <a:extLst>
                  <a:ext uri="{FF2B5EF4-FFF2-40B4-BE49-F238E27FC236}">
                    <a16:creationId xmlns:a16="http://schemas.microsoft.com/office/drawing/2014/main" id="{8AA1FAB3-3BF5-1B4D-AF1B-DA530643B7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96" name="Group 195" descr="clouds">
              <a:extLst>
                <a:ext uri="{FF2B5EF4-FFF2-40B4-BE49-F238E27FC236}">
                  <a16:creationId xmlns:a16="http://schemas.microsoft.com/office/drawing/2014/main" id="{0EEEE1E9-3F24-F34B-AFA1-6F08A07CBE9B}"/>
                </a:ext>
              </a:extLst>
            </p:cNvPr>
            <p:cNvGrpSpPr/>
            <p:nvPr/>
          </p:nvGrpSpPr>
          <p:grpSpPr>
            <a:xfrm>
              <a:off x="10894607" y="5300405"/>
              <a:ext cx="697738" cy="426695"/>
              <a:chOff x="10877275" y="5746868"/>
              <a:chExt cx="606933" cy="371164"/>
            </a:xfrm>
          </p:grpSpPr>
          <p:sp>
            <p:nvSpPr>
              <p:cNvPr id="197" name="Freeform 196">
                <a:extLst>
                  <a:ext uri="{FF2B5EF4-FFF2-40B4-BE49-F238E27FC236}">
                    <a16:creationId xmlns:a16="http://schemas.microsoft.com/office/drawing/2014/main" id="{438ECD3A-BBF2-1141-B46A-EDEF128A1066}"/>
                  </a:ext>
                </a:extLst>
              </p:cNvPr>
              <p:cNvSpPr>
                <a:spLocks/>
              </p:cNvSpPr>
              <p:nvPr/>
            </p:nvSpPr>
            <p:spPr bwMode="auto">
              <a:xfrm>
                <a:off x="10877275" y="5746868"/>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8" name="Freeform 197">
                <a:extLst>
                  <a:ext uri="{FF2B5EF4-FFF2-40B4-BE49-F238E27FC236}">
                    <a16:creationId xmlns:a16="http://schemas.microsoft.com/office/drawing/2014/main" id="{38A102BF-33D5-1D46-A56F-E823336A9B74}"/>
                  </a:ext>
                </a:extLst>
              </p:cNvPr>
              <p:cNvSpPr>
                <a:spLocks/>
              </p:cNvSpPr>
              <p:nvPr/>
            </p:nvSpPr>
            <p:spPr bwMode="auto">
              <a:xfrm>
                <a:off x="11031343" y="5868255"/>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108" name="TextBox 107">
            <a:extLst>
              <a:ext uri="{FF2B5EF4-FFF2-40B4-BE49-F238E27FC236}">
                <a16:creationId xmlns:a16="http://schemas.microsoft.com/office/drawing/2014/main" id="{516D1ACE-D0E0-496A-954E-A96784C96ACE}"/>
              </a:ext>
            </a:extLst>
          </p:cNvPr>
          <p:cNvSpPr txBox="1"/>
          <p:nvPr/>
        </p:nvSpPr>
        <p:spPr>
          <a:xfrm>
            <a:off x="79769"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757575"/>
                </a:solidFill>
                <a:effectLst/>
                <a:uLnTx/>
                <a:uFillTx/>
                <a:latin typeface="Segoe UI"/>
                <a:ea typeface="+mn-ea"/>
                <a:cs typeface="+mn-cs"/>
              </a:rPr>
              <a:t>All TPC Claims as of 9/23/2019.</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a:ln>
                  <a:noFill/>
                </a:ln>
                <a:solidFill>
                  <a:srgbClr val="757575"/>
                </a:solidFill>
                <a:effectLst/>
                <a:uLnTx/>
                <a:uFillTx/>
                <a:latin typeface="Segoe UI"/>
                <a:ea typeface="+mn-ea"/>
                <a:cs typeface="+mn-cs"/>
              </a:rPr>
              <a:t>1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7"/>
              </a:rPr>
              <a:t>http://www.tpc.org/4081</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2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8"/>
              </a:rPr>
              <a:t>http://www.tpc.org/3331</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3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9"/>
              </a:rPr>
              <a:t>http://www.tpc.org/3336</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4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10"/>
              </a:rPr>
              <a:t>http://www.tpc.org/3337</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5 </a:t>
            </a:r>
            <a:r>
              <a:rPr kumimoji="0" lang="en-US" sz="800" b="0" i="0" u="none" strike="noStrike" kern="1200" cap="none" spc="0" normalizeH="0" baseline="0" noProof="0">
                <a:ln>
                  <a:noFill/>
                </a:ln>
                <a:solidFill>
                  <a:srgbClr val="757575"/>
                </a:solidFill>
                <a:effectLst/>
                <a:uLnTx/>
                <a:uFillTx/>
                <a:latin typeface="Segoe UI"/>
                <a:ea typeface="+mn-ea"/>
                <a:cs typeface="+mn-cs"/>
              </a:rPr>
              <a:t>National Institute of Standards and Technology Comprehensive Vulnerability Database</a:t>
            </a:r>
          </a:p>
        </p:txBody>
      </p:sp>
    </p:spTree>
    <p:extLst>
      <p:ext uri="{BB962C8B-B14F-4D97-AF65-F5344CB8AC3E}">
        <p14:creationId xmlns:p14="http://schemas.microsoft.com/office/powerpoint/2010/main" val="23435535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4200" y="2179558"/>
            <a:ext cx="4283075" cy="1354217"/>
          </a:xfrm>
        </p:spPr>
        <p:txBody>
          <a:bodyPr/>
          <a:lstStyle/>
          <a:p>
            <a:br>
              <a:rPr lang="en-US" sz="4400">
                <a:solidFill>
                  <a:schemeClr val="accent1"/>
                </a:solidFill>
                <a:cs typeface="Segoe UI"/>
              </a:rPr>
            </a:br>
            <a:r>
              <a:rPr lang="en-US" sz="4400">
                <a:solidFill>
                  <a:schemeClr val="accent1"/>
                </a:solidFill>
                <a:cs typeface="Segoe UI"/>
              </a:rPr>
              <a:t>SQL Server 2022</a:t>
            </a:r>
          </a:p>
        </p:txBody>
      </p:sp>
      <p:sp>
        <p:nvSpPr>
          <p:cNvPr id="6" name="Text Placeholder 5">
            <a:extLst>
              <a:ext uri="{FF2B5EF4-FFF2-40B4-BE49-F238E27FC236}">
                <a16:creationId xmlns:a16="http://schemas.microsoft.com/office/drawing/2014/main" id="{E59C050E-7A71-4684-B04A-EF50E69C4468}"/>
              </a:ext>
              <a:ext uri="{C183D7F6-B498-43B3-948B-1728B52AA6E4}">
                <adec:decorative xmlns:adec="http://schemas.microsoft.com/office/drawing/2017/decorative" val="1"/>
              </a:ext>
            </a:extLst>
          </p:cNvPr>
          <p:cNvSpPr>
            <a:spLocks noGrp="1"/>
          </p:cNvSpPr>
          <p:nvPr>
            <p:ph type="body" sz="quarter" idx="12"/>
          </p:nvPr>
        </p:nvSpPr>
        <p:spPr>
          <a:xfrm>
            <a:off x="584200" y="3962400"/>
            <a:ext cx="5317836" cy="431470"/>
          </a:xfrm>
        </p:spPr>
        <p:txBody>
          <a:bodyPr/>
          <a:lstStyle/>
          <a:p>
            <a:endParaRPr lang="en-AU"/>
          </a:p>
        </p:txBody>
      </p:sp>
      <p:pic>
        <p:nvPicPr>
          <p:cNvPr id="5" name="Picture 4">
            <a:extLst>
              <a:ext uri="{FF2B5EF4-FFF2-40B4-BE49-F238E27FC236}">
                <a16:creationId xmlns:a16="http://schemas.microsoft.com/office/drawing/2014/main" id="{4027AF3C-AF0D-4843-929F-A6F75DD74831}"/>
              </a:ext>
              <a:ext uri="{C183D7F6-B498-43B3-948B-1728B52AA6E4}">
                <adec:decorative xmlns:adec="http://schemas.microsoft.com/office/drawing/2017/decorative" val="1"/>
              </a:ext>
            </a:extLst>
          </p:cNvPr>
          <p:cNvPicPr>
            <a:picLocks noChangeAspect="1"/>
          </p:cNvPicPr>
          <p:nvPr/>
        </p:nvPicPr>
        <p:blipFill rotWithShape="1">
          <a:blip r:embed="rId3"/>
          <a:srcRect l="41651" r="14590"/>
          <a:stretch/>
        </p:blipFill>
        <p:spPr>
          <a:xfrm>
            <a:off x="6095996" y="-1"/>
            <a:ext cx="6096003" cy="6857999"/>
          </a:xfrm>
          <a:prstGeom prst="rect">
            <a:avLst/>
          </a:prstGeom>
        </p:spPr>
      </p:pic>
      <p:cxnSp>
        <p:nvCxnSpPr>
          <p:cNvPr id="8" name="Straight Connector 7">
            <a:extLst>
              <a:ext uri="{FF2B5EF4-FFF2-40B4-BE49-F238E27FC236}">
                <a16:creationId xmlns:a16="http://schemas.microsoft.com/office/drawing/2014/main" id="{87B36B1B-088B-4D39-904B-F454229DD07F}"/>
              </a:ext>
              <a:ext uri="{C183D7F6-B498-43B3-948B-1728B52AA6E4}">
                <adec:decorative xmlns:adec="http://schemas.microsoft.com/office/drawing/2017/decorative" val="1"/>
              </a:ext>
            </a:extLst>
          </p:cNvPr>
          <p:cNvCxnSpPr>
            <a:cxnSpLocks/>
          </p:cNvCxnSpPr>
          <p:nvPr/>
        </p:nvCxnSpPr>
        <p:spPr>
          <a:xfrm>
            <a:off x="2143454" y="546966"/>
            <a:ext cx="0" cy="377082"/>
          </a:xfrm>
          <a:prstGeom prst="line">
            <a:avLst/>
          </a:prstGeom>
          <a:ln w="19050">
            <a:solidFill>
              <a:srgbClr val="C7C7C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2" descr="image">
            <a:extLst>
              <a:ext uri="{FF2B5EF4-FFF2-40B4-BE49-F238E27FC236}">
                <a16:creationId xmlns:a16="http://schemas.microsoft.com/office/drawing/2014/main" id="{1928DDD3-2178-4BE1-8C76-71B13E1C0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48" y="578944"/>
            <a:ext cx="753848" cy="30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21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9C24479-5A64-4AC9-B63A-39F933E78B76}"/>
              </a:ext>
              <a:ext uri="{C183D7F6-B498-43B3-948B-1728B52AA6E4}">
                <adec:decorative xmlns:adec="http://schemas.microsoft.com/office/drawing/2017/decorative" val="1"/>
              </a:ext>
            </a:extLst>
          </p:cNvPr>
          <p:cNvSpPr/>
          <p:nvPr/>
        </p:nvSpPr>
        <p:spPr bwMode="auto">
          <a:xfrm>
            <a:off x="6095999" y="1508438"/>
            <a:ext cx="5188825" cy="4055784"/>
          </a:xfrm>
          <a:prstGeom prst="rect">
            <a:avLst/>
          </a:prstGeom>
          <a:solidFill>
            <a:srgbClr val="FFFFFF"/>
          </a:solidFill>
          <a:ln w="19050" cap="flat" cmpd="sng" algn="ctr">
            <a:solidFill>
              <a:schemeClr val="accent1"/>
            </a:solid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itle 1">
            <a:extLst>
              <a:ext uri="{FF2B5EF4-FFF2-40B4-BE49-F238E27FC236}">
                <a16:creationId xmlns:a16="http://schemas.microsoft.com/office/drawing/2014/main" id="{6ECA04C5-6838-4AF8-9F04-38C1C63B28A3}"/>
              </a:ext>
            </a:extLst>
          </p:cNvPr>
          <p:cNvSpPr>
            <a:spLocks noGrp="1"/>
          </p:cNvSpPr>
          <p:nvPr>
            <p:ph type="title"/>
          </p:nvPr>
        </p:nvSpPr>
        <p:spPr>
          <a:xfrm>
            <a:off x="588263" y="457200"/>
            <a:ext cx="11018520" cy="443198"/>
          </a:xfrm>
          <a:prstGeom prst="rect">
            <a:avLst/>
          </a:prstGeom>
        </p:spPr>
        <p:txBody>
          <a:bodyPr vert="horz" wrap="square" lIns="0" tIns="0" rIns="0" bIns="0" rtlCol="0" anchor="t">
            <a:spAutoFit/>
          </a:bodyPr>
          <a:lstStyle/>
          <a:p>
            <a:pPr>
              <a:lnSpc>
                <a:spcPct val="90000"/>
              </a:lnSpc>
              <a:spcAft>
                <a:spcPts val="600"/>
              </a:spcAft>
              <a:buSzPct val="80000"/>
            </a:pPr>
            <a:r>
              <a:rPr lang="en-US" sz="3200"/>
              <a:t>Intel QAT backup compression</a:t>
            </a:r>
          </a:p>
        </p:txBody>
      </p:sp>
      <p:sp>
        <p:nvSpPr>
          <p:cNvPr id="3" name="Text Placeholder 2">
            <a:extLst>
              <a:ext uri="{FF2B5EF4-FFF2-40B4-BE49-F238E27FC236}">
                <a16:creationId xmlns:a16="http://schemas.microsoft.com/office/drawing/2014/main" id="{EB12DEE1-24D9-488B-AA8B-E7DA92C08A74}"/>
              </a:ext>
            </a:extLst>
          </p:cNvPr>
          <p:cNvSpPr>
            <a:spLocks noGrp="1"/>
          </p:cNvSpPr>
          <p:nvPr>
            <p:ph type="body" sz="quarter" idx="10"/>
          </p:nvPr>
        </p:nvSpPr>
        <p:spPr>
          <a:xfrm>
            <a:off x="581965" y="1508437"/>
            <a:ext cx="4855797" cy="2739211"/>
          </a:xfrm>
        </p:spPr>
        <p:txBody>
          <a:bodyPr vert="horz" wrap="square" lIns="0" tIns="0" rIns="0" bIns="0" rtlCol="0" anchor="t">
            <a:spAutoFit/>
          </a:bodyPr>
          <a:lstStyle/>
          <a:p>
            <a:r>
              <a:rPr lang="en-US" sz="1600">
                <a:latin typeface="+mn-lt"/>
                <a:cs typeface="Segoe UI Semilight"/>
              </a:rPr>
              <a:t>Intel </a:t>
            </a:r>
            <a:r>
              <a:rPr lang="en-US" sz="1600" err="1">
                <a:latin typeface="+mn-lt"/>
                <a:cs typeface="Segoe UI Semilight"/>
              </a:rPr>
              <a:t>QuickAssist</a:t>
            </a:r>
            <a:r>
              <a:rPr lang="en-US" sz="1600">
                <a:latin typeface="+mn-lt"/>
                <a:cs typeface="Segoe UI Semilight"/>
              </a:rPr>
              <a:t> Technology improves performance across applications, including symmetric encryption and authentication, asymmetric encryption, digital signatures, RSA, DH, and ECC, and lossless data compression.</a:t>
            </a:r>
          </a:p>
          <a:p>
            <a:pPr>
              <a:spcBef>
                <a:spcPts val="1200"/>
              </a:spcBef>
            </a:pPr>
            <a:r>
              <a:rPr lang="en-US" sz="1600">
                <a:latin typeface="+mn-lt"/>
                <a:cs typeface="Segoe UI Semilight"/>
                <a:hlinkClick r:id="rId3"/>
              </a:rPr>
              <a:t>Intel </a:t>
            </a:r>
            <a:r>
              <a:rPr lang="en-US" sz="1600" err="1">
                <a:latin typeface="+mn-lt"/>
                <a:cs typeface="Segoe UI Semilight"/>
                <a:hlinkClick r:id="rId3"/>
              </a:rPr>
              <a:t>QuickAssist</a:t>
            </a:r>
            <a:r>
              <a:rPr lang="en-US" sz="1600">
                <a:latin typeface="+mn-lt"/>
                <a:cs typeface="Segoe UI Semilight"/>
                <a:hlinkClick r:id="rId3"/>
              </a:rPr>
              <a:t> Technology (QAT</a:t>
            </a:r>
            <a:r>
              <a:rPr lang="en-US" sz="1600">
                <a:latin typeface="+mn-lt"/>
                <a:cs typeface="Segoe UI Semilight"/>
              </a:rPr>
              <a:t>) provides a compression technology that integrates hardware acceleration of compute-intensive workloads on Intel platforms.</a:t>
            </a:r>
          </a:p>
          <a:p>
            <a:endParaRPr lang="en-US" sz="2000"/>
          </a:p>
        </p:txBody>
      </p:sp>
      <p:sp>
        <p:nvSpPr>
          <p:cNvPr id="7" name="TextBox 6">
            <a:extLst>
              <a:ext uri="{FF2B5EF4-FFF2-40B4-BE49-F238E27FC236}">
                <a16:creationId xmlns:a16="http://schemas.microsoft.com/office/drawing/2014/main" id="{33D7CD0A-55C4-40EC-BCB5-EF52450CF027}"/>
              </a:ext>
            </a:extLst>
          </p:cNvPr>
          <p:cNvSpPr txBox="1"/>
          <p:nvPr/>
        </p:nvSpPr>
        <p:spPr>
          <a:xfrm>
            <a:off x="6095999" y="1811830"/>
            <a:ext cx="5188825"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078D4"/>
                </a:solidFill>
                <a:effectLst/>
                <a:uLnTx/>
                <a:uFillTx/>
                <a:latin typeface="Segoe UI Semibold"/>
                <a:ea typeface="+mn-ea"/>
                <a:cs typeface="Segoe UI" pitchFamily="34" charset="0"/>
              </a:rPr>
              <a:t>Database backup improvements for SQL Server 2022 with Intel </a:t>
            </a:r>
            <a:r>
              <a:rPr kumimoji="0" lang="en-US" sz="2400" b="0" i="0" u="none" strike="noStrike" kern="1200" cap="none" spc="-50" normalizeH="0" baseline="0" noProof="0" err="1">
                <a:ln w="3175">
                  <a:noFill/>
                </a:ln>
                <a:solidFill>
                  <a:srgbClr val="0078D4"/>
                </a:solidFill>
                <a:effectLst/>
                <a:uLnTx/>
                <a:uFillTx/>
                <a:latin typeface="Segoe UI Semibold"/>
                <a:ea typeface="+mn-ea"/>
                <a:cs typeface="Segoe UI" pitchFamily="34" charset="0"/>
              </a:rPr>
              <a:t>QuickAssist</a:t>
            </a:r>
            <a:r>
              <a:rPr kumimoji="0" lang="en-US" sz="2400" b="0" i="0" u="none" strike="noStrike" kern="1200" cap="none" spc="-50" normalizeH="0" baseline="0" noProof="0">
                <a:ln w="3175">
                  <a:noFill/>
                </a:ln>
                <a:solidFill>
                  <a:srgbClr val="0078D4"/>
                </a:solidFill>
                <a:effectLst/>
                <a:uLnTx/>
                <a:uFillTx/>
                <a:latin typeface="Segoe UI Semibold"/>
                <a:ea typeface="+mn-ea"/>
                <a:cs typeface="Segoe UI" pitchFamily="34" charset="0"/>
              </a:rPr>
              <a:t> Technology: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00BD84-BC0B-4214-AF3E-CACC1355A7F2}"/>
                  </a:ext>
                </a:extLst>
              </p:cNvPr>
              <p:cNvSpPr txBox="1"/>
              <p:nvPr/>
            </p:nvSpPr>
            <p:spPr>
              <a:xfrm>
                <a:off x="56117" y="5985301"/>
                <a:ext cx="1207976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1A1A1A"/>
                    </a:solidFill>
                    <a:effectLst/>
                    <a:uLnTx/>
                    <a:uFillTx/>
                    <a:latin typeface="Calibri" panose="020F0502020204030204" pitchFamily="34" charset="0"/>
                    <a:ea typeface="Calibri" panose="020F0502020204030204" pitchFamily="34" charset="0"/>
                    <a:cs typeface="+mn-cs"/>
                  </a:rPr>
                  <a:t>1</a:t>
                </a:r>
                <a:r>
                  <a:rPr kumimoji="0" lang="en-US" sz="800" b="1"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 SOFTWARE BASELINE: </a:t>
                </a:r>
                <a:r>
                  <a:rPr kumimoji="0" lang="en-US" sz="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a:t>
                </a:r>
                <a:r>
                  <a:rPr kumimoji="0" lang="en-US" sz="800" b="0" i="0" u="none" strike="noStrike" kern="1200" cap="none" spc="0" normalizeH="0" baseline="0" noProof="0" err="1">
                    <a:ln>
                      <a:noFill/>
                    </a:ln>
                    <a:solidFill>
                      <a:srgbClr val="1A1A1A"/>
                    </a:solidFill>
                    <a:effectLst/>
                    <a:uLnTx/>
                    <a:uFillTx/>
                    <a:latin typeface="Calibri" panose="020F0502020204030204" pitchFamily="34" charset="0"/>
                    <a:ea typeface="Calibri" panose="020F0502020204030204" pitchFamily="34" charset="0"/>
                    <a:cs typeface="+mn-cs"/>
                  </a:rPr>
                  <a:t>ucode</a:t>
                </a:r>
                <a:r>
                  <a:rPr kumimoji="0" lang="en-US" sz="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 0xD000323, HT on, Turbo on, Windows Server 2019,10.0.17763.1999, [Hyper-V VM], 1x Intel X550, SQL Server 2022 CTP1.1 private test build, 525GB Database, Database Backup with Compression​. </a:t>
                </a:r>
                <a:r>
                  <a:rPr kumimoji="0" lang="en-US" sz="800" b="1"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800" b="1" i="1" u="none" strike="noStrike" kern="1200" cap="none" spc="0" normalizeH="0" baseline="0" noProof="0">
                        <a:ln>
                          <a:noFill/>
                        </a:ln>
                        <a:solidFill>
                          <a:srgbClr val="1A1A1A"/>
                        </a:solidFill>
                        <a:effectLst/>
                        <a:uLnTx/>
                        <a:uFillTx/>
                        <a:latin typeface="Cambria Math" panose="02040503050406030204" pitchFamily="18" charset="0"/>
                        <a:ea typeface="Calibri" panose="020F0502020204030204" pitchFamily="34" charset="0"/>
                        <a:cs typeface="+mn-cs"/>
                      </a:rPr>
                      <m:t> </m:t>
                    </m:r>
                  </m:oMath>
                </a14:m>
                <a:r>
                  <a:rPr kumimoji="0" lang="en-US" sz="800" b="1"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 QUICKASSIST ADAPTER 8970 TECHNOLOGY:</a:t>
                </a:r>
                <a:r>
                  <a:rPr kumimoji="0" lang="en-US" sz="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a:t>
                </a:r>
                <a:r>
                  <a:rPr kumimoji="0" lang="en-US" sz="800" b="0" i="0" u="none" strike="noStrike" kern="1200" cap="none" spc="0" normalizeH="0" baseline="0" noProof="0" err="1">
                    <a:ln>
                      <a:noFill/>
                    </a:ln>
                    <a:solidFill>
                      <a:srgbClr val="1A1A1A"/>
                    </a:solidFill>
                    <a:effectLst/>
                    <a:uLnTx/>
                    <a:uFillTx/>
                    <a:latin typeface="Calibri" panose="020F0502020204030204" pitchFamily="34" charset="0"/>
                    <a:ea typeface="Calibri" panose="020F0502020204030204" pitchFamily="34" charset="0"/>
                    <a:cs typeface="+mn-cs"/>
                  </a:rPr>
                  <a:t>ucode</a:t>
                </a:r>
                <a:r>
                  <a:rPr kumimoji="0" lang="en-US" sz="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 0xD000323, HT on, Turbo on, with Intel®</a:t>
                </a:r>
                <a14:m>
                  <m:oMath xmlns:m="http://schemas.openxmlformats.org/officeDocument/2006/math">
                    <m:r>
                      <a:rPr kumimoji="0" lang="en-US" sz="800" b="0" i="1" u="none" strike="noStrike" kern="1200" cap="none" spc="0" normalizeH="0" baseline="0" noProof="0">
                        <a:ln>
                          <a:noFill/>
                        </a:ln>
                        <a:solidFill>
                          <a:srgbClr val="1A1A1A"/>
                        </a:solidFill>
                        <a:effectLst/>
                        <a:uLnTx/>
                        <a:uFillTx/>
                        <a:latin typeface="Cambria Math" panose="02040503050406030204" pitchFamily="18" charset="0"/>
                        <a:ea typeface="Calibri" panose="020F0502020204030204" pitchFamily="34" charset="0"/>
                        <a:cs typeface="+mn-cs"/>
                      </a:rPr>
                      <m:t> </m:t>
                    </m:r>
                  </m:oMath>
                </a14:m>
                <a:r>
                  <a:rPr kumimoji="0" lang="en-US" sz="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 </a:t>
                </a:r>
                <a:r>
                  <a:rPr kumimoji="0" lang="en-US" sz="800" b="0" i="0" u="none" strike="noStrike" kern="1200" cap="none" spc="0" normalizeH="0" baseline="0" noProof="0" err="1">
                    <a:ln>
                      <a:noFill/>
                    </a:ln>
                    <a:solidFill>
                      <a:srgbClr val="1A1A1A"/>
                    </a:solidFill>
                    <a:effectLst/>
                    <a:uLnTx/>
                    <a:uFillTx/>
                    <a:latin typeface="Calibri" panose="020F0502020204030204" pitchFamily="34" charset="0"/>
                    <a:ea typeface="Calibri" panose="020F0502020204030204" pitchFamily="34" charset="0"/>
                    <a:cs typeface="+mn-cs"/>
                  </a:rPr>
                  <a:t>QuickAssist</a:t>
                </a:r>
                <a:r>
                  <a:rPr kumimoji="0" lang="en-US" sz="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 Adapter 8970, 1.70.16.4 driver version, Windows Server 2019,10.0.17763.1999, [Hyper-V VM], 1x Intel X550, SQL Server 2022 CTP1.1 private test build, 525GB Database, Database Backup with Compression​. </a:t>
                </a:r>
                <a:r>
                  <a:rPr kumimoji="0" lang="en-US" sz="800" b="1"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800" b="1" i="1" u="none" strike="noStrike" kern="1200" cap="none" spc="0" normalizeH="0" baseline="0" noProof="0">
                        <a:ln>
                          <a:noFill/>
                        </a:ln>
                        <a:solidFill>
                          <a:srgbClr val="1A1A1A"/>
                        </a:solidFill>
                        <a:effectLst/>
                        <a:uLnTx/>
                        <a:uFillTx/>
                        <a:latin typeface="Cambria Math" panose="02040503050406030204" pitchFamily="18" charset="0"/>
                        <a:ea typeface="Calibri" panose="020F0502020204030204" pitchFamily="34" charset="0"/>
                        <a:cs typeface="+mn-cs"/>
                      </a:rPr>
                      <m:t> </m:t>
                    </m:r>
                  </m:oMath>
                </a14:m>
                <a:r>
                  <a:rPr kumimoji="0" lang="en-US" sz="800" b="1"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a:t>
                </a:r>
                <a:r>
                  <a:rPr kumimoji="0" lang="en-US" sz="800" b="0" i="0" u="none" strike="noStrike" kern="1200" cap="none" spc="0" normalizeH="0" baseline="0" noProof="0" err="1">
                    <a:ln>
                      <a:noFill/>
                    </a:ln>
                    <a:solidFill>
                      <a:srgbClr val="1A1A1A"/>
                    </a:solidFill>
                    <a:effectLst/>
                    <a:uLnTx/>
                    <a:uFillTx/>
                    <a:latin typeface="Calibri" panose="020F0502020204030204" pitchFamily="34" charset="0"/>
                    <a:ea typeface="Calibri" panose="020F0502020204030204" pitchFamily="34" charset="0"/>
                    <a:cs typeface="+mn-cs"/>
                  </a:rPr>
                  <a:t>ucode</a:t>
                </a:r>
                <a:r>
                  <a:rPr kumimoji="0" lang="en-US" sz="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 0xD000323, HT on, Turbo on, with Intel®</a:t>
                </a:r>
                <a14:m>
                  <m:oMath xmlns:m="http://schemas.openxmlformats.org/officeDocument/2006/math">
                    <m:r>
                      <a:rPr kumimoji="0" lang="en-US" sz="800" b="0" i="1" u="none" strike="noStrike" kern="1200" cap="none" spc="0" normalizeH="0" baseline="0" noProof="0">
                        <a:ln>
                          <a:noFill/>
                        </a:ln>
                        <a:solidFill>
                          <a:srgbClr val="1A1A1A"/>
                        </a:solidFill>
                        <a:effectLst/>
                        <a:uLnTx/>
                        <a:uFillTx/>
                        <a:latin typeface="Cambria Math" panose="02040503050406030204" pitchFamily="18" charset="0"/>
                        <a:ea typeface="Calibri" panose="020F0502020204030204" pitchFamily="34" charset="0"/>
                        <a:cs typeface="+mn-cs"/>
                      </a:rPr>
                      <m:t> </m:t>
                    </m:r>
                  </m:oMath>
                </a14:m>
                <a:r>
                  <a:rPr kumimoji="0" lang="en-US" sz="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9" name="TextBox 8">
                <a:extLst>
                  <a:ext uri="{FF2B5EF4-FFF2-40B4-BE49-F238E27FC236}">
                    <a16:creationId xmlns:a16="http://schemas.microsoft.com/office/drawing/2014/main" id="{4B00BD84-BC0B-4214-AF3E-CACC1355A7F2}"/>
                  </a:ext>
                </a:extLst>
              </p:cNvPr>
              <p:cNvSpPr txBox="1">
                <a:spLocks noRot="1" noChangeAspect="1" noMove="1" noResize="1" noEditPoints="1" noAdjustHandles="1" noChangeArrowheads="1" noChangeShapeType="1" noTextEdit="1"/>
              </p:cNvSpPr>
              <p:nvPr/>
            </p:nvSpPr>
            <p:spPr>
              <a:xfrm>
                <a:off x="56117" y="5985301"/>
                <a:ext cx="12079765" cy="830997"/>
              </a:xfrm>
              <a:prstGeom prst="rect">
                <a:avLst/>
              </a:prstGeom>
              <a:blipFill>
                <a:blip r:embed="rId4"/>
                <a:stretch>
                  <a:fillRect b="-2206"/>
                </a:stretch>
              </a:blipFill>
            </p:spPr>
            <p:txBody>
              <a:bodyPr/>
              <a:lstStyle/>
              <a:p>
                <a:r>
                  <a:rPr lang="en-CA">
                    <a:noFill/>
                  </a:rPr>
                  <a:t> </a:t>
                </a:r>
              </a:p>
            </p:txBody>
          </p:sp>
        </mc:Fallback>
      </mc:AlternateContent>
      <p:grpSp>
        <p:nvGrpSpPr>
          <p:cNvPr id="8" name="Group 78" descr="cloud restore icon">
            <a:extLst>
              <a:ext uri="{FF2B5EF4-FFF2-40B4-BE49-F238E27FC236}">
                <a16:creationId xmlns:a16="http://schemas.microsoft.com/office/drawing/2014/main" id="{9D0DABB1-F74F-4F3E-951E-97694A25DBEB}"/>
              </a:ext>
            </a:extLst>
          </p:cNvPr>
          <p:cNvGrpSpPr>
            <a:grpSpLocks noChangeAspect="1"/>
          </p:cNvGrpSpPr>
          <p:nvPr/>
        </p:nvGrpSpPr>
        <p:grpSpPr bwMode="auto">
          <a:xfrm>
            <a:off x="7053863" y="3391804"/>
            <a:ext cx="738323" cy="738323"/>
            <a:chOff x="3413" y="999"/>
            <a:chExt cx="312" cy="312"/>
          </a:xfrm>
        </p:grpSpPr>
        <p:sp>
          <p:nvSpPr>
            <p:cNvPr id="10" name="AutoShape 77">
              <a:extLst>
                <a:ext uri="{FF2B5EF4-FFF2-40B4-BE49-F238E27FC236}">
                  <a16:creationId xmlns:a16="http://schemas.microsoft.com/office/drawing/2014/main" id="{80138ADE-0D16-4F9E-8483-362C02E30DE2}"/>
                </a:ext>
              </a:extLst>
            </p:cNvPr>
            <p:cNvSpPr>
              <a:spLocks noChangeAspect="1" noChangeArrowheads="1" noTextEdit="1"/>
            </p:cNvSpPr>
            <p:nvPr/>
          </p:nvSpPr>
          <p:spPr bwMode="auto">
            <a:xfrm>
              <a:off x="34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Oval 79">
              <a:extLst>
                <a:ext uri="{FF2B5EF4-FFF2-40B4-BE49-F238E27FC236}">
                  <a16:creationId xmlns:a16="http://schemas.microsoft.com/office/drawing/2014/main" id="{3E677398-6151-48C9-A967-C9A09428CBF0}"/>
                </a:ext>
              </a:extLst>
            </p:cNvPr>
            <p:cNvSpPr>
              <a:spLocks noChangeArrowheads="1"/>
            </p:cNvSpPr>
            <p:nvPr/>
          </p:nvSpPr>
          <p:spPr bwMode="auto">
            <a:xfrm>
              <a:off x="3515" y="1106"/>
              <a:ext cx="78" cy="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80">
              <a:extLst>
                <a:ext uri="{FF2B5EF4-FFF2-40B4-BE49-F238E27FC236}">
                  <a16:creationId xmlns:a16="http://schemas.microsoft.com/office/drawing/2014/main" id="{616784FF-11EF-46C6-82E7-47A65F237266}"/>
                </a:ext>
              </a:extLst>
            </p:cNvPr>
            <p:cNvSpPr>
              <a:spLocks/>
            </p:cNvSpPr>
            <p:nvPr/>
          </p:nvSpPr>
          <p:spPr bwMode="auto">
            <a:xfrm>
              <a:off x="3506" y="1155"/>
              <a:ext cx="126" cy="29"/>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Oval 81">
              <a:extLst>
                <a:ext uri="{FF2B5EF4-FFF2-40B4-BE49-F238E27FC236}">
                  <a16:creationId xmlns:a16="http://schemas.microsoft.com/office/drawing/2014/main" id="{163B0B30-1870-43A9-A5F0-D6772C9425B2}"/>
                </a:ext>
              </a:extLst>
            </p:cNvPr>
            <p:cNvSpPr>
              <a:spLocks noChangeArrowheads="1"/>
            </p:cNvSpPr>
            <p:nvPr/>
          </p:nvSpPr>
          <p:spPr bwMode="auto">
            <a:xfrm>
              <a:off x="3572" y="1123"/>
              <a:ext cx="51" cy="5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82">
              <a:extLst>
                <a:ext uri="{FF2B5EF4-FFF2-40B4-BE49-F238E27FC236}">
                  <a16:creationId xmlns:a16="http://schemas.microsoft.com/office/drawing/2014/main" id="{CF640765-9906-48D1-945F-35D57254DF1F}"/>
                </a:ext>
              </a:extLst>
            </p:cNvPr>
            <p:cNvSpPr>
              <a:spLocks/>
            </p:cNvSpPr>
            <p:nvPr/>
          </p:nvSpPr>
          <p:spPr bwMode="auto">
            <a:xfrm>
              <a:off x="3413" y="999"/>
              <a:ext cx="312" cy="312"/>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83">
              <a:extLst>
                <a:ext uri="{FF2B5EF4-FFF2-40B4-BE49-F238E27FC236}">
                  <a16:creationId xmlns:a16="http://schemas.microsoft.com/office/drawing/2014/main" id="{05F36FBC-976E-4AB3-A35F-79690BCA75E6}"/>
                </a:ext>
              </a:extLst>
            </p:cNvPr>
            <p:cNvSpPr>
              <a:spLocks/>
            </p:cNvSpPr>
            <p:nvPr/>
          </p:nvSpPr>
          <p:spPr bwMode="auto">
            <a:xfrm>
              <a:off x="3413" y="1029"/>
              <a:ext cx="88" cy="87"/>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58540A5F-CD56-4DB0-88D5-4A34333F0189}"/>
              </a:ext>
            </a:extLst>
          </p:cNvPr>
          <p:cNvSpPr txBox="1"/>
          <p:nvPr/>
        </p:nvSpPr>
        <p:spPr>
          <a:xfrm>
            <a:off x="5914881" y="4150236"/>
            <a:ext cx="3129875" cy="1015663"/>
          </a:xfrm>
          <a:prstGeom prst="rect">
            <a:avLst/>
          </a:prstGeom>
          <a:noFill/>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Semilight"/>
              </a:rPr>
              <a:t>Up to 2.3x</a:t>
            </a:r>
            <a:b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a:rPr>
            </a:b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a:rPr>
              <a:t>speedup in database </a:t>
            </a:r>
            <a:b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a:rPr>
            </a:b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a:rPr>
              <a:t>backup time</a:t>
            </a:r>
            <a:r>
              <a:rPr kumimoji="0" lang="en-US" sz="1600" b="0" i="0" u="none" strike="noStrike" kern="1200" cap="none" spc="0" normalizeH="0" baseline="30000" noProof="0">
                <a:ln>
                  <a:noFill/>
                </a:ln>
                <a:gradFill>
                  <a:gsLst>
                    <a:gs pos="1250">
                      <a:srgbClr val="1A1A1A"/>
                    </a:gs>
                    <a:gs pos="100000">
                      <a:srgbClr val="1A1A1A"/>
                    </a:gs>
                  </a:gsLst>
                  <a:lin ang="5400000" scaled="0"/>
                </a:gradFill>
                <a:effectLst/>
                <a:uLnTx/>
                <a:uFillTx/>
                <a:latin typeface="Segoe UI"/>
                <a:ea typeface="+mn-ea"/>
                <a:cs typeface="Segoe UI Semilight"/>
              </a:rPr>
              <a:t>1</a:t>
            </a:r>
          </a:p>
        </p:txBody>
      </p:sp>
      <p:sp>
        <p:nvSpPr>
          <p:cNvPr id="24" name="TextBox 23">
            <a:extLst>
              <a:ext uri="{FF2B5EF4-FFF2-40B4-BE49-F238E27FC236}">
                <a16:creationId xmlns:a16="http://schemas.microsoft.com/office/drawing/2014/main" id="{ADB806F2-C787-4791-B81E-372F1C8B985E}"/>
              </a:ext>
            </a:extLst>
          </p:cNvPr>
          <p:cNvSpPr txBox="1"/>
          <p:nvPr/>
        </p:nvSpPr>
        <p:spPr>
          <a:xfrm>
            <a:off x="8531157" y="4150236"/>
            <a:ext cx="3129875" cy="1015663"/>
          </a:xfrm>
          <a:prstGeom prst="rect">
            <a:avLst/>
          </a:prstGeom>
          <a:noFill/>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Semilight"/>
              </a:rPr>
              <a:t>Up to 6%</a:t>
            </a:r>
            <a:b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a:rPr>
            </a:b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a:rPr>
              <a:t>reduction in backup </a:t>
            </a:r>
            <a:b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a:rPr>
            </a:b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a:rPr>
              <a:t>storage capacity</a:t>
            </a:r>
            <a:r>
              <a:rPr kumimoji="0" lang="en-US" sz="1600" b="0" i="0" u="none" strike="noStrike" kern="1200" cap="none" spc="0" normalizeH="0" baseline="30000" noProof="0">
                <a:ln>
                  <a:noFill/>
                </a:ln>
                <a:gradFill>
                  <a:gsLst>
                    <a:gs pos="1250">
                      <a:srgbClr val="1A1A1A"/>
                    </a:gs>
                    <a:gs pos="100000">
                      <a:srgbClr val="1A1A1A"/>
                    </a:gs>
                  </a:gsLst>
                  <a:lin ang="5400000" scaled="0"/>
                </a:gradFill>
                <a:effectLst/>
                <a:uLnTx/>
                <a:uFillTx/>
                <a:latin typeface="Segoe UI"/>
                <a:ea typeface="+mn-ea"/>
                <a:cs typeface="Segoe UI Semilight"/>
              </a:rPr>
              <a:t>1</a:t>
            </a:r>
          </a:p>
        </p:txBody>
      </p:sp>
      <p:grpSp>
        <p:nvGrpSpPr>
          <p:cNvPr id="25" name="Group 48" descr="server icon">
            <a:extLst>
              <a:ext uri="{FF2B5EF4-FFF2-40B4-BE49-F238E27FC236}">
                <a16:creationId xmlns:a16="http://schemas.microsoft.com/office/drawing/2014/main" id="{8205026F-9F17-41AB-9C46-8BF824038A5B}"/>
              </a:ext>
            </a:extLst>
          </p:cNvPr>
          <p:cNvGrpSpPr>
            <a:grpSpLocks noChangeAspect="1"/>
          </p:cNvGrpSpPr>
          <p:nvPr/>
        </p:nvGrpSpPr>
        <p:grpSpPr bwMode="auto">
          <a:xfrm>
            <a:off x="9702993" y="3531582"/>
            <a:ext cx="637509" cy="598686"/>
            <a:chOff x="2208" y="1009"/>
            <a:chExt cx="312" cy="293"/>
          </a:xfrm>
        </p:grpSpPr>
        <p:sp>
          <p:nvSpPr>
            <p:cNvPr id="26" name="AutoShape 47">
              <a:extLst>
                <a:ext uri="{FF2B5EF4-FFF2-40B4-BE49-F238E27FC236}">
                  <a16:creationId xmlns:a16="http://schemas.microsoft.com/office/drawing/2014/main" id="{DDD34269-EFF6-437D-BED1-48EB1FE67E5F}"/>
                </a:ext>
              </a:extLst>
            </p:cNvPr>
            <p:cNvSpPr>
              <a:spLocks noChangeAspect="1" noChangeArrowheads="1" noTextEdit="1"/>
            </p:cNvSpPr>
            <p:nvPr/>
          </p:nvSpPr>
          <p:spPr bwMode="auto">
            <a:xfrm>
              <a:off x="2208" y="1009"/>
              <a:ext cx="31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Rectangle 49">
              <a:extLst>
                <a:ext uri="{FF2B5EF4-FFF2-40B4-BE49-F238E27FC236}">
                  <a16:creationId xmlns:a16="http://schemas.microsoft.com/office/drawing/2014/main" id="{EE132269-B6A8-41F5-B9E0-05828040DD7C}"/>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Rectangle 50">
              <a:extLst>
                <a:ext uri="{FF2B5EF4-FFF2-40B4-BE49-F238E27FC236}">
                  <a16:creationId xmlns:a16="http://schemas.microsoft.com/office/drawing/2014/main" id="{47D4732B-D447-40AA-BC30-ED977B6EE03A}"/>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Rectangle 51">
              <a:extLst>
                <a:ext uri="{FF2B5EF4-FFF2-40B4-BE49-F238E27FC236}">
                  <a16:creationId xmlns:a16="http://schemas.microsoft.com/office/drawing/2014/main" id="{21765AE4-AF3F-4946-A29C-499958A2C044}"/>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Rectangle 52">
              <a:extLst>
                <a:ext uri="{FF2B5EF4-FFF2-40B4-BE49-F238E27FC236}">
                  <a16:creationId xmlns:a16="http://schemas.microsoft.com/office/drawing/2014/main" id="{03965C42-1DA2-49C6-BE22-73D37BC330A5}"/>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Oval 53">
              <a:extLst>
                <a:ext uri="{FF2B5EF4-FFF2-40B4-BE49-F238E27FC236}">
                  <a16:creationId xmlns:a16="http://schemas.microsoft.com/office/drawing/2014/main" id="{30E48C96-EB77-440F-97C0-46F2FB4EB34E}"/>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Oval 54">
              <a:extLst>
                <a:ext uri="{FF2B5EF4-FFF2-40B4-BE49-F238E27FC236}">
                  <a16:creationId xmlns:a16="http://schemas.microsoft.com/office/drawing/2014/main" id="{BF934D02-CA50-47F1-9960-8F7D9C77FD7B}"/>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Oval 55">
              <a:extLst>
                <a:ext uri="{FF2B5EF4-FFF2-40B4-BE49-F238E27FC236}">
                  <a16:creationId xmlns:a16="http://schemas.microsoft.com/office/drawing/2014/main" id="{D8356E47-21DB-4A4F-8F4F-40E65FE98480}"/>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Oval 56">
              <a:extLst>
                <a:ext uri="{FF2B5EF4-FFF2-40B4-BE49-F238E27FC236}">
                  <a16:creationId xmlns:a16="http://schemas.microsoft.com/office/drawing/2014/main" id="{C43335D3-D688-4610-ACC2-750673FD6896}"/>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57">
              <a:extLst>
                <a:ext uri="{FF2B5EF4-FFF2-40B4-BE49-F238E27FC236}">
                  <a16:creationId xmlns:a16="http://schemas.microsoft.com/office/drawing/2014/main" id="{BE1BB088-020C-4478-897A-A3BF9FEB7524}"/>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Oval 58">
              <a:extLst>
                <a:ext uri="{FF2B5EF4-FFF2-40B4-BE49-F238E27FC236}">
                  <a16:creationId xmlns:a16="http://schemas.microsoft.com/office/drawing/2014/main" id="{ADDD203B-F972-4B90-A64B-DA51BFE8D535}"/>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Oval 59">
              <a:extLst>
                <a:ext uri="{FF2B5EF4-FFF2-40B4-BE49-F238E27FC236}">
                  <a16:creationId xmlns:a16="http://schemas.microsoft.com/office/drawing/2014/main" id="{C69BEF86-D3B3-4F82-8F80-AD275CE88082}"/>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Oval 60">
              <a:extLst>
                <a:ext uri="{FF2B5EF4-FFF2-40B4-BE49-F238E27FC236}">
                  <a16:creationId xmlns:a16="http://schemas.microsoft.com/office/drawing/2014/main" id="{C86864A7-26A7-448D-9CFC-CBDA3E66A866}"/>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Oval 61">
              <a:extLst>
                <a:ext uri="{FF2B5EF4-FFF2-40B4-BE49-F238E27FC236}">
                  <a16:creationId xmlns:a16="http://schemas.microsoft.com/office/drawing/2014/main" id="{B12BC09C-2117-40EF-B556-6143F9A165B8}"/>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 name="Oval 62">
              <a:extLst>
                <a:ext uri="{FF2B5EF4-FFF2-40B4-BE49-F238E27FC236}">
                  <a16:creationId xmlns:a16="http://schemas.microsoft.com/office/drawing/2014/main" id="{80CF6219-EAE0-4867-A2C9-86207044B20D}"/>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 name="Oval 63">
              <a:extLst>
                <a:ext uri="{FF2B5EF4-FFF2-40B4-BE49-F238E27FC236}">
                  <a16:creationId xmlns:a16="http://schemas.microsoft.com/office/drawing/2014/main" id="{5AC8D1E0-7EA6-484A-A65A-75E6F15E7587}"/>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Oval 64">
              <a:extLst>
                <a:ext uri="{FF2B5EF4-FFF2-40B4-BE49-F238E27FC236}">
                  <a16:creationId xmlns:a16="http://schemas.microsoft.com/office/drawing/2014/main" id="{9A4E1F3B-90A6-4600-BACF-0646E4583C02}"/>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3" name="Rectangle 42">
            <a:extLst>
              <a:ext uri="{FF2B5EF4-FFF2-40B4-BE49-F238E27FC236}">
                <a16:creationId xmlns:a16="http://schemas.microsoft.com/office/drawing/2014/main" id="{B8155889-7981-4FA5-A4BB-B45B8D2AD075}"/>
              </a:ext>
              <a:ext uri="{C183D7F6-B498-43B3-948B-1728B52AA6E4}">
                <adec:decorative xmlns:adec="http://schemas.microsoft.com/office/drawing/2017/decorative" val="1"/>
              </a:ext>
            </a:extLst>
          </p:cNvPr>
          <p:cNvSpPr/>
          <p:nvPr/>
        </p:nvSpPr>
        <p:spPr bwMode="auto">
          <a:xfrm>
            <a:off x="6095999" y="1440343"/>
            <a:ext cx="5565033" cy="382232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6163594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0BAE6CB-8567-4640-BD0E-B77B411E6C4B}"/>
              </a:ext>
              <a:ext uri="{C183D7F6-B498-43B3-948B-1728B52AA6E4}">
                <adec:decorative xmlns:adec="http://schemas.microsoft.com/office/drawing/2017/decorative" val="1"/>
              </a:ext>
            </a:extLst>
          </p:cNvPr>
          <p:cNvSpPr/>
          <p:nvPr/>
        </p:nvSpPr>
        <p:spPr bwMode="auto">
          <a:xfrm>
            <a:off x="6356296" y="1263311"/>
            <a:ext cx="4772967" cy="4331380"/>
          </a:xfrm>
          <a:prstGeom prst="rect">
            <a:avLst/>
          </a:prstGeom>
          <a:solidFill>
            <a:srgbClr val="FFFFFF"/>
          </a:solidFill>
          <a:ln w="19050" cap="flat" cmpd="sng" algn="ctr">
            <a:solidFill>
              <a:schemeClr val="accent1"/>
            </a:solid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Rectangle 3">
            <a:extLst>
              <a:ext uri="{FF2B5EF4-FFF2-40B4-BE49-F238E27FC236}">
                <a16:creationId xmlns:a16="http://schemas.microsoft.com/office/drawing/2014/main" id="{605A1EF9-76DB-4F47-BE39-2DEA751B422E}"/>
              </a:ext>
              <a:ext uri="{C183D7F6-B498-43B3-948B-1728B52AA6E4}">
                <adec:decorative xmlns:adec="http://schemas.microsoft.com/office/drawing/2017/decorative" val="1"/>
              </a:ext>
            </a:extLst>
          </p:cNvPr>
          <p:cNvSpPr/>
          <p:nvPr/>
        </p:nvSpPr>
        <p:spPr bwMode="auto">
          <a:xfrm>
            <a:off x="899693" y="1263311"/>
            <a:ext cx="4772967" cy="4331380"/>
          </a:xfrm>
          <a:prstGeom prst="rect">
            <a:avLst/>
          </a:prstGeom>
          <a:solidFill>
            <a:srgbClr val="FFFFFF"/>
          </a:solidFill>
          <a:ln w="19050" cap="flat" cmpd="sng" algn="ctr">
            <a:solidFill>
              <a:schemeClr val="accent1"/>
            </a:solid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27BA767C-D2F8-4270-B660-C82BB6789A82}"/>
              </a:ext>
            </a:extLst>
          </p:cNvPr>
          <p:cNvSpPr>
            <a:spLocks noGrp="1"/>
          </p:cNvSpPr>
          <p:nvPr>
            <p:ph type="title"/>
          </p:nvPr>
        </p:nvSpPr>
        <p:spPr>
          <a:xfrm>
            <a:off x="607484" y="411797"/>
            <a:ext cx="10972800" cy="492443"/>
          </a:xfrm>
        </p:spPr>
        <p:txBody>
          <a:bodyPr/>
          <a:lstStyle/>
          <a:p>
            <a:r>
              <a:rPr lang="en-US" sz="3200"/>
              <a:t>Intel QAT backup compression</a:t>
            </a:r>
          </a:p>
        </p:txBody>
      </p:sp>
      <p:sp>
        <p:nvSpPr>
          <p:cNvPr id="6" name="TextBox 5">
            <a:extLst>
              <a:ext uri="{FF2B5EF4-FFF2-40B4-BE49-F238E27FC236}">
                <a16:creationId xmlns:a16="http://schemas.microsoft.com/office/drawing/2014/main" id="{119B2248-F87A-45EA-A154-9F4BAA643A13}"/>
              </a:ext>
            </a:extLst>
          </p:cNvPr>
          <p:cNvSpPr txBox="1"/>
          <p:nvPr/>
        </p:nvSpPr>
        <p:spPr>
          <a:xfrm>
            <a:off x="112235" y="5904335"/>
            <a:ext cx="12079765" cy="95410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25252"/>
                </a:solidFill>
                <a:effectLst/>
                <a:uLnTx/>
                <a:uFillTx/>
                <a:latin typeface="Arial Narrow"/>
                <a:ea typeface="Times New Roman" panose="02020603050405020304" pitchFamily="18" charset="0"/>
                <a:cs typeface="Calibri"/>
              </a:rPr>
              <a:t>Performance varies by use, configuration and other factors. Learn more at </a:t>
            </a:r>
            <a:r>
              <a:rPr kumimoji="0" lang="en-US" sz="800" b="0" i="0" u="sng" strike="noStrike" kern="1200" cap="none" spc="0" normalizeH="0" baseline="0" noProof="0">
                <a:ln>
                  <a:noFill/>
                </a:ln>
                <a:solidFill>
                  <a:srgbClr val="525252"/>
                </a:solidFill>
                <a:effectLst/>
                <a:uLnTx/>
                <a:uFillTx/>
                <a:latin typeface="Arial Narrow"/>
                <a:ea typeface="Times New Roman" panose="02020603050405020304" pitchFamily="18" charset="0"/>
                <a:cs typeface="Calibri"/>
                <a:hlinkClick r:id="rId3"/>
              </a:rPr>
              <a:t>www.Intel.com/PerformanceIndex</a:t>
            </a:r>
            <a:r>
              <a:rPr kumimoji="0" lang="en-US" sz="800" b="0" i="0" u="none" strike="noStrike" kern="1200" cap="none" spc="0" normalizeH="0" baseline="0" noProof="0">
                <a:ln>
                  <a:noFill/>
                </a:ln>
                <a:solidFill>
                  <a:srgbClr val="525252"/>
                </a:solidFill>
                <a:effectLst/>
                <a:uLnTx/>
                <a:uFillTx/>
                <a:latin typeface="Arial Narrow"/>
                <a:ea typeface="Times New Roman" panose="02020603050405020304" pitchFamily="18" charset="0"/>
                <a:cs typeface="Calibri"/>
              </a:rPr>
              <a:t>. See appendix for workloads and configurations. Results may vary.</a:t>
            </a:r>
            <a:r>
              <a:rPr kumimoji="0" lang="en-US" sz="800" b="0" i="0" u="none" strike="noStrike" kern="1200" cap="none" spc="0" normalizeH="0" baseline="0" noProof="0">
                <a:ln>
                  <a:noFill/>
                </a:ln>
                <a:solidFill>
                  <a:srgbClr val="1A1A1A"/>
                </a:solidFill>
                <a:effectLst/>
                <a:uLnTx/>
                <a:uFillTx/>
                <a:latin typeface="Calibri"/>
                <a:ea typeface="Times New Roman" panose="02020603050405020304" pitchFamily="18" charset="0"/>
                <a:cs typeface="Calibri"/>
              </a:rPr>
              <a:t> </a:t>
            </a:r>
            <a:r>
              <a:rPr kumimoji="0" lang="en-US" sz="800" b="0" i="0" u="none" strike="noStrike" kern="1200" cap="none" spc="0" normalizeH="0" baseline="0" noProof="0">
                <a:ln>
                  <a:noFill/>
                </a:ln>
                <a:solidFill>
                  <a:srgbClr val="525252"/>
                </a:solidFill>
                <a:effectLst/>
                <a:uLnTx/>
                <a:uFillTx/>
                <a:latin typeface="Arial Narrow"/>
                <a:ea typeface="Times New Roman" panose="02020603050405020304" pitchFamily="18" charset="0"/>
                <a:cs typeface="Calibri"/>
              </a:rPr>
              <a:t>Refer to </a:t>
            </a:r>
            <a:r>
              <a:rPr kumimoji="0" lang="en-US" sz="800" b="0" i="0" u="sng" strike="noStrike" kern="1200" cap="none" spc="0" normalizeH="0" baseline="0" noProof="0">
                <a:ln>
                  <a:noFill/>
                </a:ln>
                <a:solidFill>
                  <a:srgbClr val="525252"/>
                </a:solidFill>
                <a:effectLst/>
                <a:uLnTx/>
                <a:uFillTx/>
                <a:latin typeface="Arial Narrow"/>
                <a:ea typeface="Times New Roman" panose="02020603050405020304" pitchFamily="18" charset="0"/>
                <a:cs typeface="Calibri"/>
                <a:hlinkClick r:id="rId4"/>
              </a:rPr>
              <a:t>https://software.intel.com/articles/optimization-notice</a:t>
            </a:r>
            <a:r>
              <a:rPr kumimoji="0" lang="en-US" sz="800" b="0" i="0" u="none" strike="noStrike" kern="1200" cap="none" spc="0" normalizeH="0" baseline="0" noProof="0">
                <a:ln>
                  <a:noFill/>
                </a:ln>
                <a:solidFill>
                  <a:srgbClr val="525252"/>
                </a:solidFill>
                <a:effectLst/>
                <a:uLnTx/>
                <a:uFillTx/>
                <a:latin typeface="Arial Narrow"/>
                <a:ea typeface="Times New Roman" panose="02020603050405020304" pitchFamily="18" charset="0"/>
                <a:cs typeface="Calibri"/>
              </a:rPr>
              <a:t> for more information regarding performance and optimization choices in Intel software products. </a:t>
            </a:r>
            <a:r>
              <a:rPr kumimoji="0" lang="en-US" sz="800" b="0" i="0" u="none" strike="noStrike" kern="1200" cap="none" spc="0" normalizeH="0" baseline="0" noProof="0">
                <a:ln>
                  <a:noFill/>
                </a:ln>
                <a:solidFill>
                  <a:srgbClr val="525252"/>
                </a:solidFill>
                <a:effectLst/>
                <a:uLnTx/>
                <a:uFillTx/>
                <a:latin typeface="Arial Narrow"/>
                <a:ea typeface="+mn-ea"/>
                <a:cs typeface="Calibri"/>
              </a:rPr>
              <a:t>SOFTWARE BASELINE: Test by Intel as of 10/26/2021. 1-node, 2x Intel® Xeon® Platinum 8358 Processor on Wilson City (ref. platform), 32 cores with 1024 GB (16 slots/ 64GB/ 3200[3200]) total DDR4 memory, </a:t>
            </a:r>
            <a:r>
              <a:rPr kumimoji="0" lang="en-US" sz="800" b="0" i="0" u="none" strike="noStrike" kern="1200" cap="none" spc="0" normalizeH="0" baseline="0" noProof="0" err="1">
                <a:ln>
                  <a:noFill/>
                </a:ln>
                <a:solidFill>
                  <a:srgbClr val="525252"/>
                </a:solidFill>
                <a:effectLst/>
                <a:uLnTx/>
                <a:uFillTx/>
                <a:latin typeface="Arial Narrow"/>
                <a:ea typeface="+mn-ea"/>
                <a:cs typeface="Calibri"/>
              </a:rPr>
              <a:t>ucode</a:t>
            </a:r>
            <a:r>
              <a:rPr kumimoji="0" lang="en-US" sz="800" b="0" i="0" u="none" strike="noStrike" kern="1200" cap="none" spc="0" normalizeH="0" baseline="0" noProof="0">
                <a:ln>
                  <a:noFill/>
                </a:ln>
                <a:solidFill>
                  <a:srgbClr val="525252"/>
                </a:solidFill>
                <a:effectLst/>
                <a:uLnTx/>
                <a:uFillTx/>
                <a:latin typeface="Arial Narrow"/>
                <a:ea typeface="+mn-ea"/>
                <a:cs typeface="Calibri"/>
              </a:rPr>
              <a:t> 0xD000323, HT on, Turbo on, Windows Server 2019,10.0.17763.1999, [Hyper-V VM], 1x Intel X550, SQL Server 2022 CTP1.1 private test build, 525GB Database, Database Backup with Compression. WITH INTEL® QUICKASSIST ADAPTER 8970 TECHNOLOGY: Test by Intel as of 10/26/2021. 1-node, 2x Intel® Xeon® Platinum 8358 Processor on Wilson City (ref. platform), 32 cores with 1024 GB (16 slots/ 64GB/ 3200[3200]) total DDR4 memory, </a:t>
            </a:r>
            <a:r>
              <a:rPr kumimoji="0" lang="en-US" sz="800" b="0" i="0" u="none" strike="noStrike" kern="1200" cap="none" spc="0" normalizeH="0" baseline="0" noProof="0" err="1">
                <a:ln>
                  <a:noFill/>
                </a:ln>
                <a:solidFill>
                  <a:srgbClr val="525252"/>
                </a:solidFill>
                <a:effectLst/>
                <a:uLnTx/>
                <a:uFillTx/>
                <a:latin typeface="Arial Narrow"/>
                <a:ea typeface="+mn-ea"/>
                <a:cs typeface="Calibri"/>
              </a:rPr>
              <a:t>ucode</a:t>
            </a:r>
            <a:r>
              <a:rPr kumimoji="0" lang="en-US" sz="800" b="0" i="0" u="none" strike="noStrike" kern="1200" cap="none" spc="0" normalizeH="0" baseline="0" noProof="0">
                <a:ln>
                  <a:noFill/>
                </a:ln>
                <a:solidFill>
                  <a:srgbClr val="525252"/>
                </a:solidFill>
                <a:effectLst/>
                <a:uLnTx/>
                <a:uFillTx/>
                <a:latin typeface="Arial Narrow"/>
                <a:ea typeface="+mn-ea"/>
                <a:cs typeface="Calibri"/>
              </a:rPr>
              <a:t> 0xD000323, HT on, Turbo on, with Intel® </a:t>
            </a:r>
            <a:r>
              <a:rPr kumimoji="0" lang="en-US" sz="800" b="0" i="0" u="none" strike="noStrike" kern="1200" cap="none" spc="0" normalizeH="0" baseline="0" noProof="0" err="1">
                <a:ln>
                  <a:noFill/>
                </a:ln>
                <a:solidFill>
                  <a:srgbClr val="525252"/>
                </a:solidFill>
                <a:effectLst/>
                <a:uLnTx/>
                <a:uFillTx/>
                <a:latin typeface="Arial Narrow"/>
                <a:ea typeface="+mn-ea"/>
                <a:cs typeface="Calibri"/>
              </a:rPr>
              <a:t>QuickAssist</a:t>
            </a:r>
            <a:r>
              <a:rPr kumimoji="0" lang="en-US" sz="800" b="0" i="0" u="none" strike="noStrike" kern="1200" cap="none" spc="0" normalizeH="0" baseline="0" noProof="0">
                <a:ln>
                  <a:noFill/>
                </a:ln>
                <a:solidFill>
                  <a:srgbClr val="525252"/>
                </a:solidFill>
                <a:effectLst/>
                <a:uLnTx/>
                <a:uFillTx/>
                <a:latin typeface="Arial Narrow"/>
                <a:ea typeface="+mn-ea"/>
                <a:cs typeface="Calibri"/>
              </a:rPr>
              <a:t> Adapter 8970, 1.70.16.4 driver version, Windows Server 2019,10.0.17763.1999, [Hyper-V VM], 1x Intel X550, SQL Server 2022 CTP1.1 private test build, 525GB Database, Database Backup with Compression.</a:t>
            </a:r>
            <a:br>
              <a:rPr kumimoji="0" lang="en-US" sz="800" b="0" i="0" u="none" strike="noStrike" kern="1200" cap="none" spc="0" normalizeH="0" baseline="0" noProof="0">
                <a:ln>
                  <a:noFill/>
                </a:ln>
                <a:solidFill>
                  <a:srgbClr val="525252"/>
                </a:solidFill>
                <a:effectLst/>
                <a:uLnTx/>
                <a:uFillTx/>
                <a:latin typeface="Arial Narrow"/>
                <a:ea typeface="+mn-ea"/>
                <a:cs typeface="Calibri"/>
              </a:rPr>
            </a:br>
            <a:r>
              <a:rPr kumimoji="0" lang="en-US" sz="800" b="0" i="0" u="none" strike="noStrike" kern="1200" cap="none" spc="0" normalizeH="0" baseline="0" noProof="0">
                <a:ln>
                  <a:noFill/>
                </a:ln>
                <a:solidFill>
                  <a:srgbClr val="525252"/>
                </a:solidFill>
                <a:effectLst/>
                <a:uLnTx/>
                <a:uFillTx/>
                <a:latin typeface="Arial Narrow"/>
                <a:ea typeface="+mn-ea"/>
                <a:cs typeface="Calibri"/>
              </a:rPr>
              <a:t>WITH INTEL® Intelligent Storage Acceleration Library: Test by Intel as of 10/26/2021. 1-node, 2x Intel® Xeon® Platinum 8358 Processor on Wilson City (ref. platform), 32 cores with 1024 GB (16 slots/ 64GB/ 3200[3200]) total DDR4 memory, </a:t>
            </a:r>
            <a:r>
              <a:rPr kumimoji="0" lang="en-US" sz="800" b="0" i="0" u="none" strike="noStrike" kern="1200" cap="none" spc="0" normalizeH="0" baseline="0" noProof="0" err="1">
                <a:ln>
                  <a:noFill/>
                </a:ln>
                <a:solidFill>
                  <a:srgbClr val="525252"/>
                </a:solidFill>
                <a:effectLst/>
                <a:uLnTx/>
                <a:uFillTx/>
                <a:latin typeface="Arial Narrow"/>
                <a:ea typeface="+mn-ea"/>
                <a:cs typeface="Calibri"/>
              </a:rPr>
              <a:t>ucode</a:t>
            </a:r>
            <a:r>
              <a:rPr kumimoji="0" lang="en-US" sz="800" b="0" i="0" u="none" strike="noStrike" kern="1200" cap="none" spc="0" normalizeH="0" baseline="0" noProof="0">
                <a:ln>
                  <a:noFill/>
                </a:ln>
                <a:solidFill>
                  <a:srgbClr val="525252"/>
                </a:solidFill>
                <a:effectLst/>
                <a:uLnTx/>
                <a:uFillTx/>
                <a:latin typeface="Arial Narrow"/>
                <a:ea typeface="+mn-ea"/>
                <a:cs typeface="Calibri"/>
              </a:rPr>
              <a:t> 0xD000323, HT on, Turbo on, with Intel® Intelligent Storage Acceleration Library v2.30.0.0, Windows Server 2019,10.0.17763.1999, [Hyper-V VM], 1x Intel X550, SQL Server 2022 CTP1.1 private test build, 525GB Database, Database Backup with Compression. Results may vary.</a:t>
            </a:r>
          </a:p>
        </p:txBody>
      </p:sp>
      <p:graphicFrame>
        <p:nvGraphicFramePr>
          <p:cNvPr id="7" name="Chart 6" descr="Speed in backup time on Bare-Metal chart">
            <a:extLst>
              <a:ext uri="{FF2B5EF4-FFF2-40B4-BE49-F238E27FC236}">
                <a16:creationId xmlns:a16="http://schemas.microsoft.com/office/drawing/2014/main" id="{AD4DE6C8-F198-41A5-A3C1-12CA816FBA0E}"/>
              </a:ext>
            </a:extLst>
          </p:cNvPr>
          <p:cNvGraphicFramePr>
            <a:graphicFrameLocks/>
          </p:cNvGraphicFramePr>
          <p:nvPr>
            <p:extLst>
              <p:ext uri="{D42A27DB-BD31-4B8C-83A1-F6EECF244321}">
                <p14:modId xmlns:p14="http://schemas.microsoft.com/office/powerpoint/2010/main" val="1786829961"/>
              </p:ext>
            </p:extLst>
          </p:nvPr>
        </p:nvGraphicFramePr>
        <p:xfrm>
          <a:off x="1241756" y="1456142"/>
          <a:ext cx="4202616" cy="4117163"/>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E8F2EB7C-AD3A-471E-9EDE-A275DCE8D86D}"/>
              </a:ext>
            </a:extLst>
          </p:cNvPr>
          <p:cNvSpPr txBox="1"/>
          <p:nvPr/>
        </p:nvSpPr>
        <p:spPr>
          <a:xfrm rot="16200000">
            <a:off x="89026" y="3445474"/>
            <a:ext cx="2218556" cy="138499"/>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Semibold"/>
                <a:ea typeface="+mn-ea"/>
                <a:cs typeface="+mn-cs"/>
              </a:rPr>
              <a:t>Normalized Performance (higher is better)</a:t>
            </a:r>
          </a:p>
        </p:txBody>
      </p:sp>
      <p:graphicFrame>
        <p:nvGraphicFramePr>
          <p:cNvPr id="11" name="Chart 10" descr="Speedup in Backup Time on VM bar chart&#10;">
            <a:extLst>
              <a:ext uri="{FF2B5EF4-FFF2-40B4-BE49-F238E27FC236}">
                <a16:creationId xmlns:a16="http://schemas.microsoft.com/office/drawing/2014/main" id="{4486B948-ED88-4695-AB47-BB1B077461EE}"/>
              </a:ext>
            </a:extLst>
          </p:cNvPr>
          <p:cNvGraphicFramePr>
            <a:graphicFrameLocks/>
          </p:cNvGraphicFramePr>
          <p:nvPr>
            <p:extLst>
              <p:ext uri="{D42A27DB-BD31-4B8C-83A1-F6EECF244321}">
                <p14:modId xmlns:p14="http://schemas.microsoft.com/office/powerpoint/2010/main" val="2607671148"/>
              </p:ext>
            </p:extLst>
          </p:nvPr>
        </p:nvGraphicFramePr>
        <p:xfrm>
          <a:off x="6888858" y="1457989"/>
          <a:ext cx="3707842" cy="413670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1BB0F321-55E1-4DDE-B615-51386D2CD62A}"/>
              </a:ext>
            </a:extLst>
          </p:cNvPr>
          <p:cNvSpPr txBox="1"/>
          <p:nvPr/>
        </p:nvSpPr>
        <p:spPr>
          <a:xfrm rot="16200000">
            <a:off x="5581394" y="3547431"/>
            <a:ext cx="2218556" cy="138499"/>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Semibold"/>
                <a:ea typeface="+mn-ea"/>
                <a:cs typeface="+mn-cs"/>
              </a:rPr>
              <a:t>Normalized Performance (higher is better)</a:t>
            </a:r>
          </a:p>
        </p:txBody>
      </p:sp>
    </p:spTree>
    <p:extLst>
      <p:ext uri="{BB962C8B-B14F-4D97-AF65-F5344CB8AC3E}">
        <p14:creationId xmlns:p14="http://schemas.microsoft.com/office/powerpoint/2010/main" val="375705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AE2E7C-EDCE-45D4-AFD3-C4FE459039AA}"/>
              </a:ext>
            </a:extLst>
          </p:cNvPr>
          <p:cNvSpPr>
            <a:spLocks noGrp="1"/>
          </p:cNvSpPr>
          <p:nvPr>
            <p:ph type="title"/>
          </p:nvPr>
        </p:nvSpPr>
        <p:spPr>
          <a:xfrm>
            <a:off x="268080" y="452290"/>
            <a:ext cx="11655840" cy="899665"/>
          </a:xfrm>
        </p:spPr>
        <p:txBody>
          <a:bodyPr vert="horz" wrap="square" lIns="0" tIns="0" rIns="0" bIns="0" rtlCol="0" anchor="t">
            <a:spAutoFit/>
          </a:bodyPr>
          <a:lstStyle/>
          <a:p>
            <a:pPr defTabSz="932742">
              <a:lnSpc>
                <a:spcPct val="100000"/>
              </a:lnSpc>
              <a:spcAft>
                <a:spcPts val="1200"/>
              </a:spcAft>
            </a:pPr>
            <a:r>
              <a:rPr lang="en-US" sz="3200" spc="-50">
                <a:ln w="3175">
                  <a:noFill/>
                </a:ln>
                <a:solidFill>
                  <a:srgbClr val="262626"/>
                </a:solidFill>
                <a:latin typeface="Segoe UI Semibold" panose="020B0702040204020203" pitchFamily="34" charset="0"/>
                <a:ea typeface="+mn-ea"/>
                <a:cs typeface="Segoe UI Semibold" panose="020B0702040204020203" pitchFamily="34" charset="0"/>
              </a:rPr>
              <a:t>What are Intel Select Solutions?</a:t>
            </a:r>
          </a:p>
        </p:txBody>
      </p:sp>
      <p:sp>
        <p:nvSpPr>
          <p:cNvPr id="4" name="object 21">
            <a:extLst>
              <a:ext uri="{FF2B5EF4-FFF2-40B4-BE49-F238E27FC236}">
                <a16:creationId xmlns:a16="http://schemas.microsoft.com/office/drawing/2014/main" id="{57FE5120-5C02-4CDB-8D06-F1C7875FF8C7}"/>
              </a:ext>
            </a:extLst>
          </p:cNvPr>
          <p:cNvSpPr txBox="1"/>
          <p:nvPr/>
        </p:nvSpPr>
        <p:spPr>
          <a:xfrm>
            <a:off x="989941" y="2400502"/>
            <a:ext cx="3137018" cy="2103706"/>
          </a:xfrm>
          <a:prstGeom prst="rect">
            <a:avLst/>
          </a:prstGeom>
          <a:noFill/>
          <a:ln>
            <a:headEnd type="none" w="sm" len="sm"/>
            <a:tailEnd type="none" w="sm" len="sm"/>
          </a:ln>
          <a:effectLst/>
        </p:spPr>
        <p:style>
          <a:lnRef idx="0">
            <a:schemeClr val="accent1"/>
          </a:lnRef>
          <a:fillRef idx="3">
            <a:schemeClr val="accent1"/>
          </a:fillRef>
          <a:effectRef idx="3">
            <a:schemeClr val="accent1"/>
          </a:effectRef>
          <a:fontRef idx="minor">
            <a:schemeClr val="lt1"/>
          </a:fontRef>
        </p:style>
        <p:txBody>
          <a:bodyPr lIns="182880" tIns="182880" rIns="182880" bIns="182880" anchor="t" anchorCtr="0"/>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eaLnBrk="0">
              <a:buSzPct val="150000"/>
              <a:defRPr sz="2667" b="1">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0" fontAlgn="auto" latinLnBrk="0" hangingPunct="1">
              <a:lnSpc>
                <a:spcPct val="90000"/>
              </a:lnSpc>
              <a:spcBef>
                <a:spcPts val="0"/>
              </a:spcBef>
              <a:spcAft>
                <a:spcPts val="0"/>
              </a:spcAft>
              <a:buClrTx/>
              <a:buSzPct val="150000"/>
              <a:buFontTx/>
              <a:buNone/>
              <a:tabLst/>
              <a:defRPr/>
            </a:pPr>
            <a:r>
              <a:rPr kumimoji="0" lang="en-US" sz="2400" b="0" i="0" u="none" strike="noStrike" kern="1200" cap="none" spc="0" normalizeH="0" baseline="0" noProof="0">
                <a:ln>
                  <a:noFill/>
                </a:ln>
                <a:solidFill>
                  <a:srgbClr val="262626"/>
                </a:solidFill>
                <a:effectLst/>
                <a:uLnTx/>
                <a:uFillTx/>
                <a:latin typeface="Segoe UI Semibold" panose="020B0702040204020203" pitchFamily="34" charset="0"/>
                <a:ea typeface="+mn-ea"/>
                <a:cs typeface="Segoe UI Semibold" panose="020B0702040204020203" pitchFamily="34" charset="0"/>
                <a:sym typeface="Helvetica Neue"/>
              </a:rPr>
              <a:t>Workload optimized</a:t>
            </a:r>
          </a:p>
          <a:p>
            <a:pPr marL="0" marR="0" lvl="0" indent="0" algn="l" defTabSz="914400" rtl="0" eaLnBrk="1" fontAlgn="auto" latinLnBrk="0" hangingPunct="1">
              <a:lnSpc>
                <a:spcPct val="90000"/>
              </a:lnSpc>
              <a:spcBef>
                <a:spcPts val="1600"/>
              </a:spcBef>
              <a:spcAft>
                <a:spcPts val="0"/>
              </a:spcAft>
              <a:buClrTx/>
              <a:buSzTx/>
              <a:buFontTx/>
              <a:buNone/>
              <a:tabLst/>
              <a:defRPr/>
            </a:pPr>
            <a:r>
              <a:rPr kumimoji="0" lang="en-US" sz="1400" b="0" i="0" u="none" strike="no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rPr>
              <a:t>Jointly developed with ISVs, delivered as recipes that </a:t>
            </a:r>
            <a:br>
              <a:rPr kumimoji="0" lang="en-US" sz="1400" b="0" i="0" u="none" strike="no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rPr>
            </a:br>
            <a:r>
              <a:rPr kumimoji="0" lang="en-US" sz="1400" b="0" i="0" u="none" strike="no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rPr>
              <a:t>integrate latest HW and SW </a:t>
            </a:r>
            <a:br>
              <a:rPr kumimoji="0" lang="en-US" sz="1400" b="0" i="0" u="none" strike="no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rPr>
            </a:br>
            <a:r>
              <a:rPr kumimoji="0" lang="en-US" sz="1400" b="0" i="0" u="none" strike="no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rPr>
              <a:t>across top workloads</a:t>
            </a:r>
          </a:p>
        </p:txBody>
      </p:sp>
      <p:sp>
        <p:nvSpPr>
          <p:cNvPr id="5" name="object 21">
            <a:extLst>
              <a:ext uri="{FF2B5EF4-FFF2-40B4-BE49-F238E27FC236}">
                <a16:creationId xmlns:a16="http://schemas.microsoft.com/office/drawing/2014/main" id="{FFFDC834-F50C-42AA-9C13-ECF884B5516B}"/>
              </a:ext>
            </a:extLst>
          </p:cNvPr>
          <p:cNvSpPr txBox="1"/>
          <p:nvPr/>
        </p:nvSpPr>
        <p:spPr>
          <a:xfrm>
            <a:off x="4539059" y="2458567"/>
            <a:ext cx="3137018" cy="2025884"/>
          </a:xfrm>
          <a:prstGeom prst="rect">
            <a:avLst/>
          </a:prstGeom>
          <a:noFill/>
          <a:ln>
            <a:headEnd type="none" w="sm" len="sm"/>
            <a:tailEnd type="none" w="sm" len="sm"/>
          </a:ln>
          <a:effectLst/>
        </p:spPr>
        <p:style>
          <a:lnRef idx="0">
            <a:schemeClr val="accent1"/>
          </a:lnRef>
          <a:fillRef idx="3">
            <a:schemeClr val="accent1"/>
          </a:fillRef>
          <a:effectRef idx="3">
            <a:schemeClr val="accent1"/>
          </a:effectRef>
          <a:fontRef idx="minor">
            <a:schemeClr val="lt1"/>
          </a:fontRef>
        </p:style>
        <p:txBody>
          <a:bodyPr lIns="182880" tIns="182880" rIns="182880" bIns="182880" anchor="t" anchorCtr="0"/>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eaLnBrk="0">
              <a:buSzPct val="150000"/>
              <a:defRPr sz="2667" b="1">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0" fontAlgn="auto" latinLnBrk="0" hangingPunct="1">
              <a:lnSpc>
                <a:spcPct val="90000"/>
              </a:lnSpc>
              <a:spcBef>
                <a:spcPts val="0"/>
              </a:spcBef>
              <a:spcAft>
                <a:spcPts val="0"/>
              </a:spcAft>
              <a:buClrTx/>
              <a:buSzPct val="150000"/>
              <a:buFontTx/>
              <a:buNone/>
              <a:tabLst/>
              <a:defRPr/>
            </a:pPr>
            <a:r>
              <a:rPr kumimoji="0" lang="en-US" sz="2400" b="0" i="0" u="none" strike="noStrike" kern="1200" cap="none" spc="0" normalizeH="0" baseline="0" noProof="0">
                <a:ln>
                  <a:noFill/>
                </a:ln>
                <a:solidFill>
                  <a:srgbClr val="262626"/>
                </a:solidFill>
                <a:effectLst/>
                <a:uLnTx/>
                <a:uFillTx/>
                <a:latin typeface="Segoe UI Semibold" panose="020B0702040204020203" pitchFamily="34" charset="0"/>
                <a:ea typeface="+mn-ea"/>
                <a:cs typeface="Segoe UI Semibold" panose="020B0702040204020203" pitchFamily="34" charset="0"/>
                <a:sym typeface="Helvetica Neue"/>
              </a:rPr>
              <a:t>Premium configurations</a:t>
            </a:r>
          </a:p>
          <a:p>
            <a:pPr marL="0" marR="0" lvl="0" indent="0" algn="l" defTabSz="914400" rtl="0" eaLnBrk="1" fontAlgn="auto" latinLnBrk="0" hangingPunct="1">
              <a:lnSpc>
                <a:spcPct val="90000"/>
              </a:lnSpc>
              <a:spcBef>
                <a:spcPts val="1600"/>
              </a:spcBef>
              <a:spcAft>
                <a:spcPts val="0"/>
              </a:spcAft>
              <a:buClrTx/>
              <a:buSzTx/>
              <a:buFontTx/>
              <a:buNone/>
              <a:tabLst/>
              <a:defRPr/>
            </a:pPr>
            <a:r>
              <a:rPr kumimoji="0" lang="en-US" sz="1400" b="0" i="0" u="none" strike="no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rPr>
              <a:t>Benchmarked to </a:t>
            </a:r>
            <a:br>
              <a:rPr kumimoji="0" lang="en-US" sz="1400" b="0" i="0" u="none" strike="no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rPr>
            </a:br>
            <a:r>
              <a:rPr kumimoji="0" lang="en-US" sz="1400" b="0" i="0" u="none" strike="no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rPr>
              <a:t>deliver high performance, price/performance, </a:t>
            </a:r>
            <a:br>
              <a:rPr kumimoji="0" lang="en-US" sz="1400" b="0" i="0" u="none" strike="no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rPr>
            </a:br>
            <a:r>
              <a:rPr kumimoji="0" lang="en-US" sz="1400" b="0" i="0" u="none" strike="no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rPr>
              <a:t>and security</a:t>
            </a:r>
          </a:p>
        </p:txBody>
      </p:sp>
      <p:sp>
        <p:nvSpPr>
          <p:cNvPr id="6" name="object 21">
            <a:extLst>
              <a:ext uri="{FF2B5EF4-FFF2-40B4-BE49-F238E27FC236}">
                <a16:creationId xmlns:a16="http://schemas.microsoft.com/office/drawing/2014/main" id="{9E767FE3-5EBA-49B3-A84A-A898E67CAD52}"/>
              </a:ext>
            </a:extLst>
          </p:cNvPr>
          <p:cNvSpPr txBox="1"/>
          <p:nvPr/>
        </p:nvSpPr>
        <p:spPr>
          <a:xfrm>
            <a:off x="7843920" y="2469561"/>
            <a:ext cx="3137018" cy="1850786"/>
          </a:xfrm>
          <a:prstGeom prst="rect">
            <a:avLst/>
          </a:prstGeom>
          <a:noFill/>
          <a:ln>
            <a:headEnd type="none" w="sm" len="sm"/>
            <a:tailEnd type="none" w="sm" len="sm"/>
          </a:ln>
          <a:effectLst/>
        </p:spPr>
        <p:style>
          <a:lnRef idx="0">
            <a:schemeClr val="accent1"/>
          </a:lnRef>
          <a:fillRef idx="3">
            <a:schemeClr val="accent1"/>
          </a:fillRef>
          <a:effectRef idx="3">
            <a:schemeClr val="accent1"/>
          </a:effectRef>
          <a:fontRef idx="minor">
            <a:schemeClr val="lt1"/>
          </a:fontRef>
        </p:style>
        <p:txBody>
          <a:bodyPr lIns="182880" tIns="182880" rIns="182880" bIns="182880" anchor="t" anchorCtr="0"/>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eaLnBrk="0">
              <a:buSzPct val="150000"/>
              <a:defRPr sz="2667" b="1">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0" fontAlgn="auto" latinLnBrk="0" hangingPunct="1">
              <a:lnSpc>
                <a:spcPct val="90000"/>
              </a:lnSpc>
              <a:spcBef>
                <a:spcPts val="0"/>
              </a:spcBef>
              <a:spcAft>
                <a:spcPts val="0"/>
              </a:spcAft>
              <a:buClrTx/>
              <a:buSzPct val="150000"/>
              <a:buFontTx/>
              <a:buNone/>
              <a:tabLst/>
              <a:defRPr/>
            </a:pPr>
            <a:r>
              <a:rPr kumimoji="0" lang="en-US" sz="2400" b="0" i="0" u="none" strike="noStrike" kern="1200" cap="none" spc="0" normalizeH="0" baseline="0" noProof="0">
                <a:ln>
                  <a:noFill/>
                </a:ln>
                <a:solidFill>
                  <a:srgbClr val="262626"/>
                </a:solidFill>
                <a:effectLst/>
                <a:uLnTx/>
                <a:uFillTx/>
                <a:latin typeface="Segoe UI Semibold" panose="020B0702040204020203" pitchFamily="34" charset="0"/>
                <a:ea typeface="+mn-ea"/>
                <a:cs typeface="Segoe UI Semibold" panose="020B0702040204020203" pitchFamily="34" charset="0"/>
                <a:sym typeface="Helvetica Neue"/>
              </a:rPr>
              <a:t>Verified</a:t>
            </a:r>
            <a:br>
              <a:rPr kumimoji="0" lang="en-US" sz="2400" b="0" i="0" u="none" strike="noStrike" kern="1200" cap="none" spc="0" normalizeH="0" baseline="0" noProof="0">
                <a:ln>
                  <a:noFill/>
                </a:ln>
                <a:solidFill>
                  <a:srgbClr val="262626"/>
                </a:solidFill>
                <a:effectLst/>
                <a:uLnTx/>
                <a:uFillTx/>
                <a:latin typeface="Segoe UI Semibold" panose="020B0702040204020203" pitchFamily="34" charset="0"/>
                <a:ea typeface="+mn-ea"/>
                <a:cs typeface="Segoe UI Semibold" panose="020B0702040204020203" pitchFamily="34" charset="0"/>
                <a:sym typeface="Helvetica Neue"/>
              </a:rPr>
            </a:br>
            <a:r>
              <a:rPr kumimoji="0" lang="en-US" sz="2400" b="0" i="0" u="none" strike="noStrike" kern="1200" cap="none" spc="0" normalizeH="0" baseline="0" noProof="0">
                <a:ln>
                  <a:noFill/>
                </a:ln>
                <a:solidFill>
                  <a:srgbClr val="262626"/>
                </a:solidFill>
                <a:effectLst/>
                <a:uLnTx/>
                <a:uFillTx/>
                <a:latin typeface="Segoe UI Semibold" panose="020B0702040204020203" pitchFamily="34" charset="0"/>
                <a:ea typeface="+mn-ea"/>
                <a:cs typeface="Segoe UI Semibold" panose="020B0702040204020203" pitchFamily="34" charset="0"/>
                <a:sym typeface="Helvetica Neue"/>
              </a:rPr>
              <a:t>by Intel</a:t>
            </a:r>
          </a:p>
          <a:p>
            <a:pPr marL="0" marR="0" lvl="0" indent="0" algn="l" defTabSz="914400" rtl="0" eaLnBrk="1" fontAlgn="auto" latinLnBrk="0" hangingPunct="1">
              <a:lnSpc>
                <a:spcPct val="90000"/>
              </a:lnSpc>
              <a:spcBef>
                <a:spcPts val="1600"/>
              </a:spcBef>
              <a:spcAft>
                <a:spcPts val="0"/>
              </a:spcAft>
              <a:buClrTx/>
              <a:buSzTx/>
              <a:buFontTx/>
              <a:buNone/>
              <a:tabLst/>
              <a:defRPr/>
            </a:pPr>
            <a:r>
              <a:rPr kumimoji="0" lang="en-US" sz="1400" b="0" i="0" u="none" strike="no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rPr>
              <a:t>Working with multiple OEMs/SLs to create validated solution</a:t>
            </a:r>
            <a:endParaRPr kumimoji="0" lang="en-US" sz="1400" b="0" i="0" u="none" strike="sngStrike" kern="1200" cap="none" spc="0" normalizeH="0" baseline="0" noProof="0">
              <a:ln>
                <a:noFill/>
              </a:ln>
              <a:solidFill>
                <a:srgbClr val="262626"/>
              </a:solidFill>
              <a:effectLst/>
              <a:uLnTx/>
              <a:uFillTx/>
              <a:latin typeface="Segoe UI" panose="020B0502040204020203" pitchFamily="34" charset="0"/>
              <a:ea typeface="Intel Clear" panose="020B0604020203020204" pitchFamily="34" charset="0"/>
              <a:cs typeface="Segoe UI" panose="020B0502040204020203" pitchFamily="34" charset="0"/>
              <a:sym typeface="Helvetica Neue"/>
            </a:endParaRPr>
          </a:p>
        </p:txBody>
      </p:sp>
      <p:sp>
        <p:nvSpPr>
          <p:cNvPr id="7" name="Rectangle 6">
            <a:extLst>
              <a:ext uri="{FF2B5EF4-FFF2-40B4-BE49-F238E27FC236}">
                <a16:creationId xmlns:a16="http://schemas.microsoft.com/office/drawing/2014/main" id="{F0CE401B-FAEB-499C-85C5-EDC434447B7C}"/>
              </a:ext>
            </a:extLst>
          </p:cNvPr>
          <p:cNvSpPr/>
          <p:nvPr/>
        </p:nvSpPr>
        <p:spPr bwMode="auto">
          <a:xfrm>
            <a:off x="1199342" y="4807781"/>
            <a:ext cx="9451911" cy="492443"/>
          </a:xfrm>
          <a:prstGeom prst="rect">
            <a:avLst/>
          </a:prstGeom>
          <a:solidFill>
            <a:srgbClr val="0078D4"/>
          </a:solidFill>
          <a:ln w="12700">
            <a:solidFill>
              <a:srgbClr val="0078D4"/>
            </a:solidFill>
            <a:miter lim="800000"/>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sym typeface="Helvetica Neue"/>
              </a:rPr>
              <a:t>Select solution team is ready to engage additional OEM &amp; SI Partners</a:t>
            </a:r>
          </a:p>
        </p:txBody>
      </p:sp>
      <p:pic>
        <p:nvPicPr>
          <p:cNvPr id="13" name="Picture 12" descr="Intel Selection Solutions icon - text with checkmark">
            <a:extLst>
              <a:ext uri="{FF2B5EF4-FFF2-40B4-BE49-F238E27FC236}">
                <a16:creationId xmlns:a16="http://schemas.microsoft.com/office/drawing/2014/main" id="{962A529A-96C7-4F6F-B275-4A91840E4A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6004" y="555845"/>
            <a:ext cx="2286000" cy="693218"/>
          </a:xfrm>
          <a:prstGeom prst="rect">
            <a:avLst/>
          </a:prstGeom>
        </p:spPr>
      </p:pic>
      <p:cxnSp>
        <p:nvCxnSpPr>
          <p:cNvPr id="9" name="Straight Connector 8">
            <a:extLst>
              <a:ext uri="{FF2B5EF4-FFF2-40B4-BE49-F238E27FC236}">
                <a16:creationId xmlns:a16="http://schemas.microsoft.com/office/drawing/2014/main" id="{3A262956-CB53-4A3F-A89B-FCC4425DEB5E}"/>
              </a:ext>
              <a:ext uri="{C183D7F6-B498-43B3-948B-1728B52AA6E4}">
                <adec:decorative xmlns:adec="http://schemas.microsoft.com/office/drawing/2017/decorative" val="1"/>
              </a:ext>
            </a:extLst>
          </p:cNvPr>
          <p:cNvCxnSpPr/>
          <p:nvPr/>
        </p:nvCxnSpPr>
        <p:spPr>
          <a:xfrm>
            <a:off x="1182874" y="3336889"/>
            <a:ext cx="2120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EC22C1-BC8F-4D33-9584-AC2424F5412A}"/>
              </a:ext>
              <a:ext uri="{C183D7F6-B498-43B3-948B-1728B52AA6E4}">
                <adec:decorative xmlns:adec="http://schemas.microsoft.com/office/drawing/2017/decorative" val="1"/>
              </a:ext>
            </a:extLst>
          </p:cNvPr>
          <p:cNvCxnSpPr/>
          <p:nvPr/>
        </p:nvCxnSpPr>
        <p:spPr>
          <a:xfrm>
            <a:off x="4714531" y="3394954"/>
            <a:ext cx="2120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68A4A5-BD09-469D-9049-258A60506C71}"/>
              </a:ext>
              <a:ext uri="{C183D7F6-B498-43B3-948B-1728B52AA6E4}">
                <adec:decorative xmlns:adec="http://schemas.microsoft.com/office/drawing/2017/decorative" val="1"/>
              </a:ext>
            </a:extLst>
          </p:cNvPr>
          <p:cNvCxnSpPr/>
          <p:nvPr/>
        </p:nvCxnSpPr>
        <p:spPr>
          <a:xfrm>
            <a:off x="8009212" y="3405948"/>
            <a:ext cx="21206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6" name="Group 46" descr="check icon">
            <a:extLst>
              <a:ext uri="{FF2B5EF4-FFF2-40B4-BE49-F238E27FC236}">
                <a16:creationId xmlns:a16="http://schemas.microsoft.com/office/drawing/2014/main" id="{4DC6F616-9954-4E87-8B68-6B2B5EE7C0C0}"/>
              </a:ext>
            </a:extLst>
          </p:cNvPr>
          <p:cNvGrpSpPr>
            <a:grpSpLocks noChangeAspect="1"/>
          </p:cNvGrpSpPr>
          <p:nvPr/>
        </p:nvGrpSpPr>
        <p:grpSpPr bwMode="auto">
          <a:xfrm>
            <a:off x="8009212" y="2038433"/>
            <a:ext cx="495300" cy="495300"/>
            <a:chOff x="2812" y="999"/>
            <a:chExt cx="312" cy="312"/>
          </a:xfrm>
        </p:grpSpPr>
        <p:sp>
          <p:nvSpPr>
            <p:cNvPr id="87" name="AutoShape 45">
              <a:extLst>
                <a:ext uri="{FF2B5EF4-FFF2-40B4-BE49-F238E27FC236}">
                  <a16:creationId xmlns:a16="http://schemas.microsoft.com/office/drawing/2014/main" id="{9C35855F-33F4-4A9B-8498-10FD6A33827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47">
              <a:extLst>
                <a:ext uri="{FF2B5EF4-FFF2-40B4-BE49-F238E27FC236}">
                  <a16:creationId xmlns:a16="http://schemas.microsoft.com/office/drawing/2014/main" id="{BBEF9956-F87A-46F0-AFEB-04FC387F0B6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48">
              <a:extLst>
                <a:ext uri="{FF2B5EF4-FFF2-40B4-BE49-F238E27FC236}">
                  <a16:creationId xmlns:a16="http://schemas.microsoft.com/office/drawing/2014/main" id="{43D8B83D-036C-426E-A3F3-E8275389075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49">
              <a:extLst>
                <a:ext uri="{FF2B5EF4-FFF2-40B4-BE49-F238E27FC236}">
                  <a16:creationId xmlns:a16="http://schemas.microsoft.com/office/drawing/2014/main" id="{B4D0792D-67A5-4751-8688-5BD135BF50B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1" name="Group 137" descr="workflow icon">
            <a:extLst>
              <a:ext uri="{FF2B5EF4-FFF2-40B4-BE49-F238E27FC236}">
                <a16:creationId xmlns:a16="http://schemas.microsoft.com/office/drawing/2014/main" id="{1A5D2C36-7AA8-41E7-869A-7C5E4BDA4FE1}"/>
              </a:ext>
            </a:extLst>
          </p:cNvPr>
          <p:cNvGrpSpPr>
            <a:grpSpLocks noChangeAspect="1"/>
          </p:cNvGrpSpPr>
          <p:nvPr/>
        </p:nvGrpSpPr>
        <p:grpSpPr bwMode="auto">
          <a:xfrm>
            <a:off x="1163634" y="2156698"/>
            <a:ext cx="384175" cy="384175"/>
            <a:chOff x="1013" y="1787"/>
            <a:chExt cx="312" cy="312"/>
          </a:xfrm>
        </p:grpSpPr>
        <p:sp>
          <p:nvSpPr>
            <p:cNvPr id="102" name="AutoShape 136">
              <a:extLst>
                <a:ext uri="{FF2B5EF4-FFF2-40B4-BE49-F238E27FC236}">
                  <a16:creationId xmlns:a16="http://schemas.microsoft.com/office/drawing/2014/main" id="{2A294CE7-6E97-4103-805A-6884D458F5C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38">
              <a:extLst>
                <a:ext uri="{FF2B5EF4-FFF2-40B4-BE49-F238E27FC236}">
                  <a16:creationId xmlns:a16="http://schemas.microsoft.com/office/drawing/2014/main" id="{A5D2F5E3-E619-4BE2-926D-96BC0139FA64}"/>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39">
              <a:extLst>
                <a:ext uri="{FF2B5EF4-FFF2-40B4-BE49-F238E27FC236}">
                  <a16:creationId xmlns:a16="http://schemas.microsoft.com/office/drawing/2014/main" id="{AE4D7B57-2008-4E95-A7D6-9A57EF4544FF}"/>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Oval 140">
              <a:extLst>
                <a:ext uri="{FF2B5EF4-FFF2-40B4-BE49-F238E27FC236}">
                  <a16:creationId xmlns:a16="http://schemas.microsoft.com/office/drawing/2014/main" id="{E43E5778-CC9E-4B2A-8CCB-ACF22185F700}"/>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141">
              <a:extLst>
                <a:ext uri="{FF2B5EF4-FFF2-40B4-BE49-F238E27FC236}">
                  <a16:creationId xmlns:a16="http://schemas.microsoft.com/office/drawing/2014/main" id="{F2366223-6570-4DFE-88AD-71D49668E2E1}"/>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Oval 142">
              <a:extLst>
                <a:ext uri="{FF2B5EF4-FFF2-40B4-BE49-F238E27FC236}">
                  <a16:creationId xmlns:a16="http://schemas.microsoft.com/office/drawing/2014/main" id="{E5A6A02D-34C3-4FC0-A493-32DBF8D81EFC}"/>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Oval 143">
              <a:extLst>
                <a:ext uri="{FF2B5EF4-FFF2-40B4-BE49-F238E27FC236}">
                  <a16:creationId xmlns:a16="http://schemas.microsoft.com/office/drawing/2014/main" id="{577163FC-EC39-41BE-8903-66148A26C6AF}"/>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 name="Group 32" descr="configuration/integration icon">
            <a:extLst>
              <a:ext uri="{FF2B5EF4-FFF2-40B4-BE49-F238E27FC236}">
                <a16:creationId xmlns:a16="http://schemas.microsoft.com/office/drawing/2014/main" id="{A0BECB68-0DE8-4F08-9D25-4BDC72F69F09}"/>
              </a:ext>
            </a:extLst>
          </p:cNvPr>
          <p:cNvGrpSpPr>
            <a:grpSpLocks noChangeAspect="1"/>
          </p:cNvGrpSpPr>
          <p:nvPr/>
        </p:nvGrpSpPr>
        <p:grpSpPr>
          <a:xfrm>
            <a:off x="4714895" y="2227290"/>
            <a:ext cx="715167" cy="314408"/>
            <a:chOff x="10179061" y="2638425"/>
            <a:chExt cx="503238" cy="221238"/>
          </a:xfrm>
        </p:grpSpPr>
        <p:sp>
          <p:nvSpPr>
            <p:cNvPr id="34" name="Freeform 203">
              <a:extLst>
                <a:ext uri="{FF2B5EF4-FFF2-40B4-BE49-F238E27FC236}">
                  <a16:creationId xmlns:a16="http://schemas.microsoft.com/office/drawing/2014/main" id="{6606263C-4611-4CDA-A708-CB26EBED667E}"/>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204">
              <a:extLst>
                <a:ext uri="{FF2B5EF4-FFF2-40B4-BE49-F238E27FC236}">
                  <a16:creationId xmlns:a16="http://schemas.microsoft.com/office/drawing/2014/main" id="{89A3652D-9062-44A1-9F9A-A96848D3C225}"/>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205">
              <a:extLst>
                <a:ext uri="{FF2B5EF4-FFF2-40B4-BE49-F238E27FC236}">
                  <a16:creationId xmlns:a16="http://schemas.microsoft.com/office/drawing/2014/main" id="{D3485432-2536-48C8-A189-44F5E97CFA1C}"/>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Freeform 206">
              <a:extLst>
                <a:ext uri="{FF2B5EF4-FFF2-40B4-BE49-F238E27FC236}">
                  <a16:creationId xmlns:a16="http://schemas.microsoft.com/office/drawing/2014/main" id="{40D9496E-4911-4449-9BFF-08CAC68EEE88}"/>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Freeform 207">
              <a:extLst>
                <a:ext uri="{FF2B5EF4-FFF2-40B4-BE49-F238E27FC236}">
                  <a16:creationId xmlns:a16="http://schemas.microsoft.com/office/drawing/2014/main" id="{87957C99-6C28-4B58-A534-8843899D3AA2}"/>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Freeform 208">
              <a:extLst>
                <a:ext uri="{FF2B5EF4-FFF2-40B4-BE49-F238E27FC236}">
                  <a16:creationId xmlns:a16="http://schemas.microsoft.com/office/drawing/2014/main" id="{64DAD553-5EBA-4417-A24B-5FE2E0B43B34}"/>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Freeform 209">
              <a:extLst>
                <a:ext uri="{FF2B5EF4-FFF2-40B4-BE49-F238E27FC236}">
                  <a16:creationId xmlns:a16="http://schemas.microsoft.com/office/drawing/2014/main" id="{4D112D07-3033-4126-B0A5-DF7A81579BF7}"/>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210">
              <a:extLst>
                <a:ext uri="{FF2B5EF4-FFF2-40B4-BE49-F238E27FC236}">
                  <a16:creationId xmlns:a16="http://schemas.microsoft.com/office/drawing/2014/main" id="{0B33BE98-8E2B-4956-BEA9-F4E755CF09FC}"/>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482671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4832959-6C4D-40D8-B398-6D222168035B}"/>
              </a:ext>
              <a:ext uri="{C183D7F6-B498-43B3-948B-1728B52AA6E4}">
                <adec:decorative xmlns:adec="http://schemas.microsoft.com/office/drawing/2017/decorative" val="1"/>
              </a:ext>
            </a:extLst>
          </p:cNvPr>
          <p:cNvCxnSpPr>
            <a:cxnSpLocks/>
          </p:cNvCxnSpPr>
          <p:nvPr/>
        </p:nvCxnSpPr>
        <p:spPr>
          <a:xfrm>
            <a:off x="2863300" y="3162762"/>
            <a:ext cx="0" cy="532471"/>
          </a:xfrm>
          <a:prstGeom prst="line">
            <a:avLst/>
          </a:prstGeom>
          <a:ln w="19050">
            <a:solidFill>
              <a:srgbClr val="C7C7C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ntel logo">
            <a:extLst>
              <a:ext uri="{FF2B5EF4-FFF2-40B4-BE49-F238E27FC236}">
                <a16:creationId xmlns:a16="http://schemas.microsoft.com/office/drawing/2014/main" id="{813B284C-53C4-459A-A89A-2859D2087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902" y="3200235"/>
            <a:ext cx="1127840" cy="457527"/>
          </a:xfrm>
          <a:prstGeom prst="rect">
            <a:avLst/>
          </a:prstGeom>
        </p:spPr>
      </p:pic>
      <p:sp>
        <p:nvSpPr>
          <p:cNvPr id="2" name="Title 1">
            <a:extLst>
              <a:ext uri="{FF2B5EF4-FFF2-40B4-BE49-F238E27FC236}">
                <a16:creationId xmlns:a16="http://schemas.microsoft.com/office/drawing/2014/main" id="{15AC66D4-1025-4890-BDA3-AB3EA3AD540E}"/>
              </a:ext>
            </a:extLst>
          </p:cNvPr>
          <p:cNvSpPr>
            <a:spLocks noGrp="1"/>
          </p:cNvSpPr>
          <p:nvPr>
            <p:ph type="title" idx="4294967295"/>
          </p:nvPr>
        </p:nvSpPr>
        <p:spPr>
          <a:xfrm>
            <a:off x="445759" y="-670956"/>
            <a:ext cx="11018520" cy="492443"/>
          </a:xfrm>
        </p:spPr>
        <p:txBody>
          <a:bodyPr/>
          <a:lstStyle/>
          <a:p>
            <a:r>
              <a:rPr lang="en-US"/>
              <a:t>Thank you</a:t>
            </a:r>
            <a:endParaRPr lang="en-AU"/>
          </a:p>
        </p:txBody>
      </p:sp>
    </p:spTree>
    <p:extLst>
      <p:ext uri="{BB962C8B-B14F-4D97-AF65-F5344CB8AC3E}">
        <p14:creationId xmlns:p14="http://schemas.microsoft.com/office/powerpoint/2010/main" val="363292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arge light theme container">
            <a:extLst>
              <a:ext uri="{FF2B5EF4-FFF2-40B4-BE49-F238E27FC236}">
                <a16:creationId xmlns:a16="http://schemas.microsoft.com/office/drawing/2014/main" id="{99248CEA-F2D7-4F9A-87BD-621D7A991E13}"/>
              </a:ext>
              <a:ext uri="{C183D7F6-B498-43B3-948B-1728B52AA6E4}">
                <adec:decorative xmlns:adec="http://schemas.microsoft.com/office/drawing/2017/decorative" val="0"/>
              </a:ext>
            </a:extLst>
          </p:cNvPr>
          <p:cNvPicPr>
            <a:picLocks noChangeAspect="1"/>
          </p:cNvPicPr>
          <p:nvPr/>
        </p:nvPicPr>
        <p:blipFill rotWithShape="1">
          <a:blip r:embed="rId3"/>
          <a:srcRect r="6638" b="8533"/>
          <a:stretch/>
        </p:blipFill>
        <p:spPr>
          <a:xfrm>
            <a:off x="6096000" y="292100"/>
            <a:ext cx="5801868" cy="6272784"/>
          </a:xfrm>
          <a:prstGeom prst="roundRect">
            <a:avLst>
              <a:gd name="adj" fmla="val 1082"/>
            </a:avLst>
          </a:prstGeom>
          <a:effectLst>
            <a:outerShdw blurRad="127000" dist="127000" dir="2700000" algn="tl" rotWithShape="0">
              <a:srgbClr val="2F2F2F">
                <a:alpha val="50000"/>
              </a:srgbClr>
            </a:outerShdw>
          </a:effectLst>
        </p:spPr>
      </p:pic>
      <p:grpSp>
        <p:nvGrpSpPr>
          <p:cNvPr id="164" name="Group 163">
            <a:extLst>
              <a:ext uri="{FF2B5EF4-FFF2-40B4-BE49-F238E27FC236}">
                <a16:creationId xmlns:a16="http://schemas.microsoft.com/office/drawing/2014/main" id="{0FE5F680-1188-4FB3-B474-5A9FCA482933}"/>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62" name="Group 161">
              <a:extLst>
                <a:ext uri="{FF2B5EF4-FFF2-40B4-BE49-F238E27FC236}">
                  <a16:creationId xmlns:a16="http://schemas.microsoft.com/office/drawing/2014/main" id="{8774D06D-804A-489A-B813-1CE269896DA5}"/>
                </a:ext>
              </a:extLst>
            </p:cNvPr>
            <p:cNvGrpSpPr/>
            <p:nvPr/>
          </p:nvGrpSpPr>
          <p:grpSpPr>
            <a:xfrm>
              <a:off x="12458606" y="7568068"/>
              <a:ext cx="11324433" cy="5561699"/>
              <a:chOff x="12458606" y="7568068"/>
              <a:chExt cx="11324433" cy="5561699"/>
            </a:xfrm>
          </p:grpSpPr>
          <p:sp>
            <p:nvSpPr>
              <p:cNvPr id="140" name="Freeform: Shape 139">
                <a:extLst>
                  <a:ext uri="{FF2B5EF4-FFF2-40B4-BE49-F238E27FC236}">
                    <a16:creationId xmlns:a16="http://schemas.microsoft.com/office/drawing/2014/main" id="{7F17D3A7-A012-4908-B9DD-F15F51C351B0}"/>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2A724CC-3F74-4EDA-80B4-762ECE6453D0}"/>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3006D23-B213-429E-A49E-9750D57C867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A2045A-561D-4AE5-8E50-19849510D110}"/>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60CD118-D072-4030-97D6-5F5AE507D353}"/>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95B38D4-AE6D-4E8D-9487-7ABC297E611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E2D705B-5350-4422-BBAF-E4C27C4C510C}"/>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D7EAE271-4C0D-4F03-8967-812DF2F7A05D}"/>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7750A2B-F9AC-4D83-8D85-AD96B22FF895}"/>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62C76EA8-5895-4A37-8F9A-D68D00062F37}"/>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0236DDE-1852-4952-9C75-A00508703766}"/>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3EBB069-0852-4512-96AD-F96AD23A4BE0}"/>
                  </a:ext>
                </a:extLst>
              </p:cNvPr>
              <p:cNvSpPr/>
              <p:nvPr/>
            </p:nvSpPr>
            <p:spPr>
              <a:xfrm>
                <a:off x="20081334" y="7568068"/>
                <a:ext cx="2042371" cy="5561699"/>
              </a:xfrm>
              <a:custGeom>
                <a:avLst/>
                <a:gdLst>
                  <a:gd name="connsiteX0" fmla="*/ 2361373 w 2361372"/>
                  <a:gd name="connsiteY0" fmla="*/ 0 h 5561699"/>
                  <a:gd name="connsiteX1" fmla="*/ 0 w 2361372"/>
                  <a:gd name="connsiteY1" fmla="*/ 5561699 h 5561699"/>
                  <a:gd name="connsiteX0" fmla="*/ 1764331 w 1764331"/>
                  <a:gd name="connsiteY0" fmla="*/ 0 h 5536299"/>
                  <a:gd name="connsiteX1" fmla="*/ 0 w 1764331"/>
                  <a:gd name="connsiteY1" fmla="*/ 5536299 h 5536299"/>
                </a:gdLst>
                <a:ahLst/>
                <a:cxnLst>
                  <a:cxn ang="0">
                    <a:pos x="connsiteX0" y="connsiteY0"/>
                  </a:cxn>
                  <a:cxn ang="0">
                    <a:pos x="connsiteX1" y="connsiteY1"/>
                  </a:cxn>
                </a:cxnLst>
                <a:rect l="l" t="t" r="r" b="b"/>
                <a:pathLst>
                  <a:path w="1764331" h="5536299">
                    <a:moveTo>
                      <a:pt x="1764331" y="0"/>
                    </a:moveTo>
                    <a:cubicBezTo>
                      <a:pt x="1764331" y="1219003"/>
                      <a:pt x="0" y="3301461"/>
                      <a:pt x="0" y="55362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29197A4E-21B8-463E-97B9-10F68AFCCFB2}"/>
                </a:ext>
              </a:extLst>
            </p:cNvPr>
            <p:cNvGrpSpPr/>
            <p:nvPr/>
          </p:nvGrpSpPr>
          <p:grpSpPr>
            <a:xfrm>
              <a:off x="12204695" y="4825313"/>
              <a:ext cx="3427799" cy="5993429"/>
              <a:chOff x="12204695" y="4825313"/>
              <a:chExt cx="3427799" cy="5993429"/>
            </a:xfrm>
          </p:grpSpPr>
          <p:sp>
            <p:nvSpPr>
              <p:cNvPr id="85" name="Freeform: Shape 84">
                <a:extLst>
                  <a:ext uri="{FF2B5EF4-FFF2-40B4-BE49-F238E27FC236}">
                    <a16:creationId xmlns:a16="http://schemas.microsoft.com/office/drawing/2014/main" id="{6BFCB2D6-6D2B-4CDE-8E38-46AF788C0F47}"/>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5205D9D-0551-4E57-A4AF-F5503EC974AD}"/>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53220C7-633F-4D98-AD09-F0F1D1AB119B}"/>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A2D8564E-40FA-425E-B720-EA39CD606528}"/>
              </a:ext>
              <a:ext uri="{C183D7F6-B498-43B3-948B-1728B52AA6E4}">
                <adec:decorative xmlns:adec="http://schemas.microsoft.com/office/drawing/2017/decorative" val="1"/>
              </a:ext>
            </a:extLst>
          </p:cNvPr>
          <p:cNvGrpSpPr/>
          <p:nvPr/>
        </p:nvGrpSpPr>
        <p:grpSpPr>
          <a:xfrm>
            <a:off x="7341006" y="3771336"/>
            <a:ext cx="4545864" cy="2793548"/>
            <a:chOff x="29623697" y="7542672"/>
            <a:chExt cx="9091728" cy="5587095"/>
          </a:xfrm>
        </p:grpSpPr>
        <p:sp>
          <p:nvSpPr>
            <p:cNvPr id="9" name="Freeform: Shape 8">
              <a:extLst>
                <a:ext uri="{FF2B5EF4-FFF2-40B4-BE49-F238E27FC236}">
                  <a16:creationId xmlns:a16="http://schemas.microsoft.com/office/drawing/2014/main" id="{C75E89AB-827E-4945-87A9-AB48368FA718}"/>
                </a:ext>
              </a:extLst>
            </p:cNvPr>
            <p:cNvSpPr/>
            <p:nvPr/>
          </p:nvSpPr>
          <p:spPr>
            <a:xfrm>
              <a:off x="29903052" y="10183845"/>
              <a:ext cx="3453840" cy="2945922"/>
            </a:xfrm>
            <a:custGeom>
              <a:avLst/>
              <a:gdLst>
                <a:gd name="connsiteX0" fmla="*/ 0 w 3453840"/>
                <a:gd name="connsiteY0" fmla="*/ 2945923 h 2945922"/>
                <a:gd name="connsiteX1" fmla="*/ 3453841 w 3453840"/>
                <a:gd name="connsiteY1" fmla="*/ 0 h 2945922"/>
              </a:gdLst>
              <a:ahLst/>
              <a:cxnLst>
                <a:cxn ang="0">
                  <a:pos x="connsiteX0" y="connsiteY0"/>
                </a:cxn>
                <a:cxn ang="0">
                  <a:pos x="connsiteX1" y="connsiteY1"/>
                </a:cxn>
              </a:cxnLst>
              <a:rect l="l" t="t" r="r" b="b"/>
              <a:pathLst>
                <a:path w="3453840" h="2945922">
                  <a:moveTo>
                    <a:pt x="0" y="2945923"/>
                  </a:moveTo>
                  <a:cubicBezTo>
                    <a:pt x="0" y="1676129"/>
                    <a:pt x="3453841" y="1396774"/>
                    <a:pt x="345384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7A194B1-33E8-490F-84C6-D9049797E28D}"/>
                </a:ext>
              </a:extLst>
            </p:cNvPr>
            <p:cNvSpPr/>
            <p:nvPr/>
          </p:nvSpPr>
          <p:spPr>
            <a:xfrm>
              <a:off x="31452201" y="10183845"/>
              <a:ext cx="5739470" cy="2945922"/>
            </a:xfrm>
            <a:custGeom>
              <a:avLst/>
              <a:gdLst>
                <a:gd name="connsiteX0" fmla="*/ 5739471 w 5739470"/>
                <a:gd name="connsiteY0" fmla="*/ 2945923 h 2945922"/>
                <a:gd name="connsiteX1" fmla="*/ 0 w 5739470"/>
                <a:gd name="connsiteY1" fmla="*/ 0 h 2945922"/>
              </a:gdLst>
              <a:ahLst/>
              <a:cxnLst>
                <a:cxn ang="0">
                  <a:pos x="connsiteX0" y="connsiteY0"/>
                </a:cxn>
                <a:cxn ang="0">
                  <a:pos x="connsiteX1" y="connsiteY1"/>
                </a:cxn>
              </a:cxnLst>
              <a:rect l="l" t="t" r="r" b="b"/>
              <a:pathLst>
                <a:path w="5739470" h="2945922">
                  <a:moveTo>
                    <a:pt x="5739471" y="2945923"/>
                  </a:moveTo>
                  <a:cubicBezTo>
                    <a:pt x="5739471"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369DD56-286F-452A-99F3-7B0ACBF857CA}"/>
                </a:ext>
              </a:extLst>
            </p:cNvPr>
            <p:cNvSpPr/>
            <p:nvPr/>
          </p:nvSpPr>
          <p:spPr>
            <a:xfrm>
              <a:off x="29623697" y="10183845"/>
              <a:ext cx="1904691" cy="2945922"/>
            </a:xfrm>
            <a:custGeom>
              <a:avLst/>
              <a:gdLst>
                <a:gd name="connsiteX0" fmla="*/ 1904692 w 1904691"/>
                <a:gd name="connsiteY0" fmla="*/ 2945923 h 2945922"/>
                <a:gd name="connsiteX1" fmla="*/ 0 w 1904691"/>
                <a:gd name="connsiteY1" fmla="*/ 0 h 2945922"/>
              </a:gdLst>
              <a:ahLst/>
              <a:cxnLst>
                <a:cxn ang="0">
                  <a:pos x="connsiteX0" y="connsiteY0"/>
                </a:cxn>
                <a:cxn ang="0">
                  <a:pos x="connsiteX1" y="connsiteY1"/>
                </a:cxn>
              </a:cxnLst>
              <a:rect l="l" t="t" r="r" b="b"/>
              <a:pathLst>
                <a:path w="1904691" h="2945922">
                  <a:moveTo>
                    <a:pt x="1904692" y="2945923"/>
                  </a:moveTo>
                  <a:cubicBezTo>
                    <a:pt x="1904692"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53F9C4E-68DB-463E-BED1-9127D684668A}"/>
                </a:ext>
              </a:extLst>
            </p:cNvPr>
            <p:cNvSpPr/>
            <p:nvPr/>
          </p:nvSpPr>
          <p:spPr>
            <a:xfrm>
              <a:off x="35591731" y="7542672"/>
              <a:ext cx="3123694" cy="4012550"/>
            </a:xfrm>
            <a:custGeom>
              <a:avLst/>
              <a:gdLst>
                <a:gd name="connsiteX0" fmla="*/ 3123694 w 3123694"/>
                <a:gd name="connsiteY0" fmla="*/ 4012550 h 4012550"/>
                <a:gd name="connsiteX1" fmla="*/ 0 w 3123694"/>
                <a:gd name="connsiteY1" fmla="*/ 0 h 4012550"/>
              </a:gdLst>
              <a:ahLst/>
              <a:cxnLst>
                <a:cxn ang="0">
                  <a:pos x="connsiteX0" y="connsiteY0"/>
                </a:cxn>
                <a:cxn ang="0">
                  <a:pos x="connsiteX1" y="connsiteY1"/>
                </a:cxn>
              </a:cxnLst>
              <a:rect l="l" t="t" r="r" b="b"/>
              <a:pathLst>
                <a:path w="3123694" h="4012550">
                  <a:moveTo>
                    <a:pt x="3123694" y="4012550"/>
                  </a:moveTo>
                  <a:cubicBezTo>
                    <a:pt x="3123694" y="2742756"/>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8CD35E3-0997-4B84-A145-8C5C127682A5}"/>
                </a:ext>
              </a:extLst>
            </p:cNvPr>
            <p:cNvSpPr/>
            <p:nvPr/>
          </p:nvSpPr>
          <p:spPr>
            <a:xfrm>
              <a:off x="34880646" y="7542672"/>
              <a:ext cx="3834778" cy="2311025"/>
            </a:xfrm>
            <a:custGeom>
              <a:avLst/>
              <a:gdLst>
                <a:gd name="connsiteX0" fmla="*/ 3834779 w 3834778"/>
                <a:gd name="connsiteY0" fmla="*/ 2311026 h 2311025"/>
                <a:gd name="connsiteX1" fmla="*/ 0 w 3834778"/>
                <a:gd name="connsiteY1" fmla="*/ 0 h 2311025"/>
              </a:gdLst>
              <a:ahLst/>
              <a:cxnLst>
                <a:cxn ang="0">
                  <a:pos x="connsiteX0" y="connsiteY0"/>
                </a:cxn>
                <a:cxn ang="0">
                  <a:pos x="connsiteX1" y="connsiteY1"/>
                </a:cxn>
              </a:cxnLst>
              <a:rect l="l" t="t" r="r" b="b"/>
              <a:pathLst>
                <a:path w="3834778" h="2311025">
                  <a:moveTo>
                    <a:pt x="3834779" y="2311026"/>
                  </a:moveTo>
                  <a:cubicBezTo>
                    <a:pt x="3834779" y="1726920"/>
                    <a:pt x="0" y="711085"/>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0" name="Rectangle: Rounded Corners 129">
            <a:extLst>
              <a:ext uri="{FF2B5EF4-FFF2-40B4-BE49-F238E27FC236}">
                <a16:creationId xmlns:a16="http://schemas.microsoft.com/office/drawing/2014/main" id="{1D904DAF-65C4-4B5B-ABA5-F7F87D20EF58}"/>
              </a:ext>
            </a:extLst>
          </p:cNvPr>
          <p:cNvSpPr/>
          <p:nvPr/>
        </p:nvSpPr>
        <p:spPr bwMode="auto">
          <a:xfrm>
            <a:off x="7214084" y="406503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20" name="TextBox 119">
            <a:extLst>
              <a:ext uri="{FF2B5EF4-FFF2-40B4-BE49-F238E27FC236}">
                <a16:creationId xmlns:a16="http://schemas.microsoft.com/office/drawing/2014/main" id="{E854736C-5C0D-4953-A19C-4E29DB2F7627}"/>
              </a:ext>
            </a:extLst>
          </p:cNvPr>
          <p:cNvSpPr txBox="1"/>
          <p:nvPr/>
        </p:nvSpPr>
        <p:spPr>
          <a:xfrm>
            <a:off x="7308230" y="466212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160" name="Group 159">
            <a:extLst>
              <a:ext uri="{FF2B5EF4-FFF2-40B4-BE49-F238E27FC236}">
                <a16:creationId xmlns:a16="http://schemas.microsoft.com/office/drawing/2014/main" id="{579CB3A4-A261-4FA3-B40D-4D14DC73EF34}"/>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78" name="Freeform: Shape 77">
              <a:extLst>
                <a:ext uri="{FF2B5EF4-FFF2-40B4-BE49-F238E27FC236}">
                  <a16:creationId xmlns:a16="http://schemas.microsoft.com/office/drawing/2014/main" id="{9E4D5D63-2175-458D-8185-2EBB9C3DC824}"/>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A14089C-94B2-47CB-9405-C2A38425C347}"/>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C54B947-90FE-42B0-957B-F9EE244AFD1C}"/>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29FA3FC-234A-46DD-BC0E-A4E99ADCD756}"/>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EC32C66-A7F8-4691-AFC9-6A8FDD8C7AE7}"/>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E57C560C-FA22-46CA-9BC0-7A1596D03823}"/>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C9E700B-4265-4BF5-9BB4-BEB4E6F345A0}"/>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640685A5-3CA7-460C-BFDD-039BA01F3AA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A8452728-1992-4CA6-82C4-ED0D6370F6B2}"/>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1" name="Rectangle: Rounded Corners 130">
            <a:extLst>
              <a:ext uri="{FF2B5EF4-FFF2-40B4-BE49-F238E27FC236}">
                <a16:creationId xmlns:a16="http://schemas.microsoft.com/office/drawing/2014/main" id="{F184FFDB-97B7-4D0F-B7AE-5B33C17E6FCC}"/>
              </a:ext>
            </a:extLst>
          </p:cNvPr>
          <p:cNvSpPr/>
          <p:nvPr/>
        </p:nvSpPr>
        <p:spPr bwMode="auto">
          <a:xfrm>
            <a:off x="8882945" y="27557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1B0F0E00-E8B5-416A-9103-82B57619231C}"/>
              </a:ext>
            </a:extLst>
          </p:cNvPr>
          <p:cNvSpPr txBox="1"/>
          <p:nvPr/>
        </p:nvSpPr>
        <p:spPr>
          <a:xfrm>
            <a:off x="9459456" y="33528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grpSp>
        <p:nvGrpSpPr>
          <p:cNvPr id="231" name="Group 230">
            <a:extLst>
              <a:ext uri="{FF2B5EF4-FFF2-40B4-BE49-F238E27FC236}">
                <a16:creationId xmlns:a16="http://schemas.microsoft.com/office/drawing/2014/main" id="{8428F113-A0A6-48A4-A269-99DFDEE9E243}"/>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146" name="Freeform: Shape 145">
              <a:extLst>
                <a:ext uri="{FF2B5EF4-FFF2-40B4-BE49-F238E27FC236}">
                  <a16:creationId xmlns:a16="http://schemas.microsoft.com/office/drawing/2014/main" id="{8253B8B0-B9AA-4518-A0E3-603D4D18953F}"/>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DD73D685-CDA5-4379-A201-1FB642D2A5FF}"/>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7494452A-FDD2-4567-A065-973C12BA12D4}"/>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A89C8E0E-BC1B-4AED-AEA0-0A7AED8877A5}"/>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EBBFAF42-0619-4E57-820C-06A374A3B7BB}"/>
                </a:ext>
              </a:extLst>
            </p:cNvPr>
            <p:cNvGrpSpPr/>
            <p:nvPr/>
          </p:nvGrpSpPr>
          <p:grpSpPr>
            <a:xfrm>
              <a:off x="15962578" y="584200"/>
              <a:ext cx="7211075" cy="5921313"/>
              <a:chOff x="15962578" y="584200"/>
              <a:chExt cx="7211075" cy="5921313"/>
            </a:xfrm>
          </p:grpSpPr>
          <p:sp>
            <p:nvSpPr>
              <p:cNvPr id="149" name="Freeform: Shape 148">
                <a:extLst>
                  <a:ext uri="{FF2B5EF4-FFF2-40B4-BE49-F238E27FC236}">
                    <a16:creationId xmlns:a16="http://schemas.microsoft.com/office/drawing/2014/main" id="{207CBB9F-469B-433F-AF15-C92DBD084C82}"/>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11CD9B9-5BA6-4489-9D78-11862577B1A5}"/>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CED3863-D105-4F24-B80B-98D1C8A17526}"/>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6" name="Freeform: Shape 125">
              <a:extLst>
                <a:ext uri="{FF2B5EF4-FFF2-40B4-BE49-F238E27FC236}">
                  <a16:creationId xmlns:a16="http://schemas.microsoft.com/office/drawing/2014/main" id="{179D2A47-C033-40FC-BDB3-3584589941EC}"/>
                </a:ext>
              </a:extLst>
            </p:cNvPr>
            <p:cNvSpPr/>
            <p:nvPr/>
          </p:nvSpPr>
          <p:spPr>
            <a:xfrm>
              <a:off x="18205774" y="584200"/>
              <a:ext cx="2437408" cy="5921318"/>
            </a:xfrm>
            <a:custGeom>
              <a:avLst/>
              <a:gdLst>
                <a:gd name="connsiteX0" fmla="*/ 5459088 w 5459088"/>
                <a:gd name="connsiteY0" fmla="*/ 5383928 h 5383927"/>
                <a:gd name="connsiteX1" fmla="*/ 0 w 5459088"/>
                <a:gd name="connsiteY1" fmla="*/ 0 h 5383927"/>
                <a:gd name="connsiteX0" fmla="*/ 2802761 w 2802761"/>
                <a:gd name="connsiteY0" fmla="*/ 5383928 h 5383928"/>
                <a:gd name="connsiteX1" fmla="*/ 0 w 2802761"/>
                <a:gd name="connsiteY1" fmla="*/ 0 h 5383928"/>
              </a:gdLst>
              <a:ahLst/>
              <a:cxnLst>
                <a:cxn ang="0">
                  <a:pos x="connsiteX0" y="connsiteY0"/>
                </a:cxn>
                <a:cxn ang="0">
                  <a:pos x="connsiteX1" y="connsiteY1"/>
                </a:cxn>
              </a:cxnLst>
              <a:rect l="l" t="t" r="r" b="b"/>
              <a:pathLst>
                <a:path w="2802761" h="5383928">
                  <a:moveTo>
                    <a:pt x="2802761" y="5383928"/>
                  </a:moveTo>
                  <a:cubicBezTo>
                    <a:pt x="2802761"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Text Placeholder 2">
            <a:extLst>
              <a:ext uri="{FF2B5EF4-FFF2-40B4-BE49-F238E27FC236}">
                <a16:creationId xmlns:a16="http://schemas.microsoft.com/office/drawing/2014/main" id="{D95F2C06-A8F4-4837-9C12-3630690D61AA}"/>
              </a:ext>
            </a:extLst>
          </p:cNvPr>
          <p:cNvSpPr>
            <a:spLocks noGrp="1"/>
          </p:cNvSpPr>
          <p:nvPr>
            <p:ph type="body" sz="quarter" idx="10"/>
          </p:nvPr>
        </p:nvSpPr>
        <p:spPr/>
        <p:txBody>
          <a:bodyPr/>
          <a:lstStyle/>
          <a:p>
            <a:r>
              <a:rPr lang="en-US"/>
              <a:t>02-01.01</a:t>
            </a:r>
          </a:p>
        </p:txBody>
      </p:sp>
      <p:grpSp>
        <p:nvGrpSpPr>
          <p:cNvPr id="48" name="Group 47">
            <a:extLst>
              <a:ext uri="{FF2B5EF4-FFF2-40B4-BE49-F238E27FC236}">
                <a16:creationId xmlns:a16="http://schemas.microsoft.com/office/drawing/2014/main" id="{D0F7ACDF-D874-4FEA-853B-FFAAAFBD25CB}"/>
              </a:ext>
              <a:ext uri="{C183D7F6-B498-43B3-948B-1728B52AA6E4}">
                <adec:decorative xmlns:adec="http://schemas.microsoft.com/office/drawing/2017/decorative" val="1"/>
              </a:ext>
            </a:extLst>
          </p:cNvPr>
          <p:cNvGrpSpPr/>
          <p:nvPr/>
        </p:nvGrpSpPr>
        <p:grpSpPr>
          <a:xfrm>
            <a:off x="9731838" y="292100"/>
            <a:ext cx="2155031" cy="3000043"/>
            <a:chOff x="34405362" y="584200"/>
            <a:chExt cx="4310062" cy="6000085"/>
          </a:xfrm>
        </p:grpSpPr>
        <p:sp>
          <p:nvSpPr>
            <p:cNvPr id="7" name="Freeform: Shape 6">
              <a:extLst>
                <a:ext uri="{FF2B5EF4-FFF2-40B4-BE49-F238E27FC236}">
                  <a16:creationId xmlns:a16="http://schemas.microsoft.com/office/drawing/2014/main" id="{1A9F5BA8-432D-47A6-BE65-ABEC701B5D9B}"/>
                </a:ext>
              </a:extLst>
            </p:cNvPr>
            <p:cNvSpPr/>
            <p:nvPr/>
          </p:nvSpPr>
          <p:spPr>
            <a:xfrm>
              <a:off x="34575895" y="4241207"/>
              <a:ext cx="4139529" cy="2343078"/>
            </a:xfrm>
            <a:custGeom>
              <a:avLst/>
              <a:gdLst>
                <a:gd name="connsiteX0" fmla="*/ 0 w 4139529"/>
                <a:gd name="connsiteY0" fmla="*/ 1722095 h 1722095"/>
                <a:gd name="connsiteX1" fmla="*/ 4139530 w 4139529"/>
                <a:gd name="connsiteY1" fmla="*/ 0 h 1722095"/>
              </a:gdLst>
              <a:ahLst/>
              <a:cxnLst>
                <a:cxn ang="0">
                  <a:pos x="connsiteX0" y="connsiteY0"/>
                </a:cxn>
                <a:cxn ang="0">
                  <a:pos x="connsiteX1" y="connsiteY1"/>
                </a:cxn>
              </a:cxnLst>
              <a:rect l="l" t="t" r="r" b="b"/>
              <a:pathLst>
                <a:path w="4139529" h="1722095">
                  <a:moveTo>
                    <a:pt x="0" y="1722095"/>
                  </a:moveTo>
                  <a:cubicBezTo>
                    <a:pt x="0" y="1269794"/>
                    <a:pt x="4139530" y="761877"/>
                    <a:pt x="413953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D376099B-6817-4D75-B676-8614269C8CF3}"/>
                </a:ext>
              </a:extLst>
            </p:cNvPr>
            <p:cNvSpPr/>
            <p:nvPr/>
          </p:nvSpPr>
          <p:spPr>
            <a:xfrm>
              <a:off x="35552602" y="584200"/>
              <a:ext cx="1627850" cy="5901566"/>
            </a:xfrm>
            <a:custGeom>
              <a:avLst/>
              <a:gdLst>
                <a:gd name="connsiteX0" fmla="*/ 1422170 w 1422169"/>
                <a:gd name="connsiteY0" fmla="*/ 5379103 h 5379102"/>
                <a:gd name="connsiteX1" fmla="*/ 0 w 1422169"/>
                <a:gd name="connsiteY1" fmla="*/ 0 h 5379102"/>
              </a:gdLst>
              <a:ahLst/>
              <a:cxnLst>
                <a:cxn ang="0">
                  <a:pos x="connsiteX0" y="connsiteY0"/>
                </a:cxn>
                <a:cxn ang="0">
                  <a:pos x="connsiteX1" y="connsiteY1"/>
                </a:cxn>
              </a:cxnLst>
              <a:rect l="l" t="t" r="r" b="b"/>
              <a:pathLst>
                <a:path w="1422169" h="5379102">
                  <a:moveTo>
                    <a:pt x="1422170" y="5379103"/>
                  </a:moveTo>
                  <a:cubicBezTo>
                    <a:pt x="1422170" y="3936363"/>
                    <a:pt x="0" y="1396774"/>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8D821B-93A7-4CF8-A37F-9ACC7D49D026}"/>
                </a:ext>
              </a:extLst>
            </p:cNvPr>
            <p:cNvSpPr/>
            <p:nvPr/>
          </p:nvSpPr>
          <p:spPr>
            <a:xfrm>
              <a:off x="34405362" y="584200"/>
              <a:ext cx="2633934" cy="5854761"/>
            </a:xfrm>
            <a:custGeom>
              <a:avLst/>
              <a:gdLst>
                <a:gd name="connsiteX0" fmla="*/ 0 w 2818943"/>
                <a:gd name="connsiteY0" fmla="*/ 5379103 h 5379102"/>
                <a:gd name="connsiteX1" fmla="*/ 2818943 w 2818943"/>
                <a:gd name="connsiteY1" fmla="*/ 0 h 5379102"/>
              </a:gdLst>
              <a:ahLst/>
              <a:cxnLst>
                <a:cxn ang="0">
                  <a:pos x="connsiteX0" y="connsiteY0"/>
                </a:cxn>
                <a:cxn ang="0">
                  <a:pos x="connsiteX1" y="connsiteY1"/>
                </a:cxn>
              </a:cxnLst>
              <a:rect l="l" t="t" r="r" b="b"/>
              <a:pathLst>
                <a:path w="2818943" h="5379102">
                  <a:moveTo>
                    <a:pt x="0" y="5379103"/>
                  </a:moveTo>
                  <a:cubicBezTo>
                    <a:pt x="0" y="3936363"/>
                    <a:pt x="2818943" y="1396774"/>
                    <a:pt x="2818943"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391A46D-C1BD-41F1-9092-5F73D6D68543}"/>
                </a:ext>
              </a:extLst>
            </p:cNvPr>
            <p:cNvSpPr/>
            <p:nvPr/>
          </p:nvSpPr>
          <p:spPr>
            <a:xfrm>
              <a:off x="36175836" y="1142909"/>
              <a:ext cx="2539334" cy="5217846"/>
            </a:xfrm>
            <a:custGeom>
              <a:avLst/>
              <a:gdLst>
                <a:gd name="connsiteX0" fmla="*/ 0 w 2539334"/>
                <a:gd name="connsiteY0" fmla="*/ 4820393 h 4820393"/>
                <a:gd name="connsiteX1" fmla="*/ 2539335 w 2539334"/>
                <a:gd name="connsiteY1" fmla="*/ 0 h 4820393"/>
              </a:gdLst>
              <a:ahLst/>
              <a:cxnLst>
                <a:cxn ang="0">
                  <a:pos x="connsiteX0" y="connsiteY0"/>
                </a:cxn>
                <a:cxn ang="0">
                  <a:pos x="connsiteX1" y="connsiteY1"/>
                </a:cxn>
              </a:cxnLst>
              <a:rect l="l" t="t" r="r" b="b"/>
              <a:pathLst>
                <a:path w="2539334" h="4820393">
                  <a:moveTo>
                    <a:pt x="0" y="4820393"/>
                  </a:moveTo>
                  <a:cubicBezTo>
                    <a:pt x="0" y="3377653"/>
                    <a:pt x="2539335" y="1396774"/>
                    <a:pt x="25393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50609A0A-41FB-4380-B340-3AB26F0A73E3}"/>
              </a:ext>
              <a:ext uri="{C183D7F6-B498-43B3-948B-1728B52AA6E4}">
                <adec:decorative xmlns:adec="http://schemas.microsoft.com/office/drawing/2017/decorative" val="1"/>
              </a:ext>
            </a:extLst>
          </p:cNvPr>
          <p:cNvGrpSpPr/>
          <p:nvPr/>
        </p:nvGrpSpPr>
        <p:grpSpPr>
          <a:xfrm>
            <a:off x="6096607" y="292100"/>
            <a:ext cx="1434868" cy="1598372"/>
            <a:chOff x="27134900" y="584200"/>
            <a:chExt cx="2869735" cy="3196744"/>
          </a:xfrm>
        </p:grpSpPr>
        <p:sp>
          <p:nvSpPr>
            <p:cNvPr id="42" name="Freeform: Shape 41">
              <a:extLst>
                <a:ext uri="{FF2B5EF4-FFF2-40B4-BE49-F238E27FC236}">
                  <a16:creationId xmlns:a16="http://schemas.microsoft.com/office/drawing/2014/main" id="{69D27FA1-2130-4D2F-B621-3AFC1E85D68D}"/>
                </a:ext>
              </a:extLst>
            </p:cNvPr>
            <p:cNvSpPr/>
            <p:nvPr/>
          </p:nvSpPr>
          <p:spPr>
            <a:xfrm>
              <a:off x="27465047" y="584200"/>
              <a:ext cx="2539588" cy="3196744"/>
            </a:xfrm>
            <a:custGeom>
              <a:avLst/>
              <a:gdLst>
                <a:gd name="connsiteX0" fmla="*/ 2539589 w 2539588"/>
                <a:gd name="connsiteY0" fmla="*/ 2635331 h 2635331"/>
                <a:gd name="connsiteX1" fmla="*/ 0 w 2539588"/>
                <a:gd name="connsiteY1" fmla="*/ 0 h 2635331"/>
              </a:gdLst>
              <a:ahLst/>
              <a:cxnLst>
                <a:cxn ang="0">
                  <a:pos x="connsiteX0" y="connsiteY0"/>
                </a:cxn>
                <a:cxn ang="0">
                  <a:pos x="connsiteX1" y="connsiteY1"/>
                </a:cxn>
              </a:cxnLst>
              <a:rect l="l" t="t" r="r" b="b"/>
              <a:pathLst>
                <a:path w="2539588" h="2635331">
                  <a:moveTo>
                    <a:pt x="2539589" y="2635331"/>
                  </a:moveTo>
                  <a:cubicBezTo>
                    <a:pt x="2539589" y="1365537"/>
                    <a:pt x="0" y="119360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DF65D48-F87B-46EA-B68C-7760AA881222}"/>
                </a:ext>
              </a:extLst>
            </p:cNvPr>
            <p:cNvSpPr/>
            <p:nvPr/>
          </p:nvSpPr>
          <p:spPr>
            <a:xfrm>
              <a:off x="27134900" y="1955577"/>
              <a:ext cx="1345981" cy="1825367"/>
            </a:xfrm>
            <a:custGeom>
              <a:avLst/>
              <a:gdLst>
                <a:gd name="connsiteX0" fmla="*/ 1345982 w 1345981"/>
                <a:gd name="connsiteY0" fmla="*/ 1263953 h 1263953"/>
                <a:gd name="connsiteX1" fmla="*/ 0 w 1345981"/>
                <a:gd name="connsiteY1" fmla="*/ 0 h 1263953"/>
              </a:gdLst>
              <a:ahLst/>
              <a:cxnLst>
                <a:cxn ang="0">
                  <a:pos x="connsiteX0" y="connsiteY0"/>
                </a:cxn>
                <a:cxn ang="0">
                  <a:pos x="connsiteX1" y="connsiteY1"/>
                </a:cxn>
              </a:cxnLst>
              <a:rect l="l" t="t" r="r" b="b"/>
              <a:pathLst>
                <a:path w="1345981" h="1263953">
                  <a:moveTo>
                    <a:pt x="1345982" y="1263953"/>
                  </a:moveTo>
                  <a:cubicBezTo>
                    <a:pt x="1269794" y="457126"/>
                    <a:pt x="253959" y="863460"/>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E3F643B8-07C6-4633-880D-7ED34EC45D50}"/>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1DE65B80-7861-4CAF-AE5E-2F9134B53D75}"/>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836E7755-ABB2-441C-B374-2461EEE9BA95}"/>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156E4414-216B-45A5-920E-C152FA8C609A}"/>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CA353197-ED50-4F0B-B2DF-0A210FEDE873}"/>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8E61CAD3-FF0E-47F9-9C05-883324B2A08E}"/>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E2943A2D-5E7F-4C24-8AE3-C6B0D5FD157F}"/>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DAE31C72-6051-4DF5-874D-DBF4505171DD}"/>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7529A594-F889-4B96-B311-734A94211A7F}"/>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1" name="Oval 240">
            <a:extLst>
              <a:ext uri="{FF2B5EF4-FFF2-40B4-BE49-F238E27FC236}">
                <a16:creationId xmlns:a16="http://schemas.microsoft.com/office/drawing/2014/main" id="{72B515A2-3BC2-4391-A8C7-B2F4CDCCC471}"/>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10027895" y="478449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3B3CA250-6C04-402C-9914-7CF8133648D2}"/>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399FE94A-C1E7-4BEF-AE43-53E2AE6CCA67}"/>
              </a:ext>
              <a:ext uri="{C183D7F6-B498-43B3-948B-1728B52AA6E4}">
                <adec:decorative xmlns:adec="http://schemas.microsoft.com/office/drawing/2017/decorative" val="1"/>
              </a:ext>
            </a:extLst>
          </p:cNvPr>
          <p:cNvGrpSpPr/>
          <p:nvPr/>
        </p:nvGrpSpPr>
        <p:grpSpPr>
          <a:xfrm>
            <a:off x="6080780" y="2412657"/>
            <a:ext cx="3506834" cy="4152228"/>
            <a:chOff x="27103246" y="4825313"/>
            <a:chExt cx="7013667" cy="8304455"/>
          </a:xfrm>
        </p:grpSpPr>
        <p:sp>
          <p:nvSpPr>
            <p:cNvPr id="11" name="Freeform: Shape 10">
              <a:extLst>
                <a:ext uri="{FF2B5EF4-FFF2-40B4-BE49-F238E27FC236}">
                  <a16:creationId xmlns:a16="http://schemas.microsoft.com/office/drawing/2014/main" id="{6630B3CC-C9F2-4B2C-B51E-3BC2318E23AF}"/>
                </a:ext>
              </a:extLst>
            </p:cNvPr>
            <p:cNvSpPr/>
            <p:nvPr/>
          </p:nvSpPr>
          <p:spPr>
            <a:xfrm>
              <a:off x="27103246" y="4825313"/>
              <a:ext cx="4526726" cy="4340912"/>
            </a:xfrm>
            <a:custGeom>
              <a:avLst/>
              <a:gdLst>
                <a:gd name="connsiteX0" fmla="*/ 2514193 w 2514192"/>
                <a:gd name="connsiteY0" fmla="*/ 3783987 h 3783987"/>
                <a:gd name="connsiteX1" fmla="*/ 0 w 2514192"/>
                <a:gd name="connsiteY1" fmla="*/ 0 h 3783987"/>
              </a:gdLst>
              <a:ahLst/>
              <a:cxnLst>
                <a:cxn ang="0">
                  <a:pos x="connsiteX0" y="connsiteY0"/>
                </a:cxn>
                <a:cxn ang="0">
                  <a:pos x="connsiteX1" y="connsiteY1"/>
                </a:cxn>
              </a:cxnLst>
              <a:rect l="l" t="t" r="r" b="b"/>
              <a:pathLst>
                <a:path w="2514192" h="3783987">
                  <a:moveTo>
                    <a:pt x="2514193" y="3783987"/>
                  </a:moveTo>
                  <a:cubicBezTo>
                    <a:pt x="2514193" y="2996715"/>
                    <a:pt x="0" y="711085"/>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12B9188-0B0C-4531-B4EB-9A52F2FFC815}"/>
                </a:ext>
              </a:extLst>
            </p:cNvPr>
            <p:cNvGrpSpPr/>
            <p:nvPr/>
          </p:nvGrpSpPr>
          <p:grpSpPr>
            <a:xfrm>
              <a:off x="27134900" y="4825313"/>
              <a:ext cx="5383929" cy="8304455"/>
              <a:chOff x="27134900" y="4825313"/>
              <a:chExt cx="5383929" cy="8304455"/>
            </a:xfrm>
          </p:grpSpPr>
          <p:sp>
            <p:nvSpPr>
              <p:cNvPr id="10" name="Freeform: Shape 9">
                <a:extLst>
                  <a:ext uri="{FF2B5EF4-FFF2-40B4-BE49-F238E27FC236}">
                    <a16:creationId xmlns:a16="http://schemas.microsoft.com/office/drawing/2014/main" id="{7A7C33CB-E3E7-4EDC-9C31-E95B2FDBF964}"/>
                  </a:ext>
                </a:extLst>
              </p:cNvPr>
              <p:cNvSpPr/>
              <p:nvPr/>
            </p:nvSpPr>
            <p:spPr>
              <a:xfrm>
                <a:off x="27134900" y="4825313"/>
                <a:ext cx="4749030" cy="3885570"/>
              </a:xfrm>
              <a:custGeom>
                <a:avLst/>
                <a:gdLst>
                  <a:gd name="connsiteX0" fmla="*/ 0 w 4749030"/>
                  <a:gd name="connsiteY0" fmla="*/ 3885571 h 3885570"/>
                  <a:gd name="connsiteX1" fmla="*/ 4749031 w 4749030"/>
                  <a:gd name="connsiteY1" fmla="*/ 0 h 3885570"/>
                </a:gdLst>
                <a:ahLst/>
                <a:cxnLst>
                  <a:cxn ang="0">
                    <a:pos x="connsiteX0" y="connsiteY0"/>
                  </a:cxn>
                  <a:cxn ang="0">
                    <a:pos x="connsiteX1" y="connsiteY1"/>
                  </a:cxn>
                </a:cxnLst>
                <a:rect l="l" t="t" r="r" b="b"/>
                <a:pathLst>
                  <a:path w="4749030" h="3885570">
                    <a:moveTo>
                      <a:pt x="0" y="3885571"/>
                    </a:moveTo>
                    <a:cubicBezTo>
                      <a:pt x="0" y="3098298"/>
                      <a:pt x="4749031" y="711085"/>
                      <a:pt x="47490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B742DB06-AC83-47B6-AD18-59A69FF8D05E}"/>
                  </a:ext>
                </a:extLst>
              </p:cNvPr>
              <p:cNvSpPr/>
              <p:nvPr/>
            </p:nvSpPr>
            <p:spPr>
              <a:xfrm>
                <a:off x="27668190" y="4825313"/>
                <a:ext cx="4850639" cy="8304455"/>
              </a:xfrm>
              <a:custGeom>
                <a:avLst/>
                <a:gdLst>
                  <a:gd name="connsiteX0" fmla="*/ 0 w 4850614"/>
                  <a:gd name="connsiteY0" fmla="*/ 8304455 h 8304454"/>
                  <a:gd name="connsiteX1" fmla="*/ 4850615 w 4850614"/>
                  <a:gd name="connsiteY1" fmla="*/ 0 h 8304454"/>
                  <a:gd name="connsiteX0" fmla="*/ 24 w 4850639"/>
                  <a:gd name="connsiteY0" fmla="*/ 8304455 h 8304455"/>
                  <a:gd name="connsiteX1" fmla="*/ 4850639 w 4850639"/>
                  <a:gd name="connsiteY1" fmla="*/ 0 h 8304455"/>
                </a:gdLst>
                <a:ahLst/>
                <a:cxnLst>
                  <a:cxn ang="0">
                    <a:pos x="connsiteX0" y="connsiteY0"/>
                  </a:cxn>
                  <a:cxn ang="0">
                    <a:pos x="connsiteX1" y="connsiteY1"/>
                  </a:cxn>
                </a:cxnLst>
                <a:rect l="l" t="t" r="r" b="b"/>
                <a:pathLst>
                  <a:path w="4850639" h="8304455">
                    <a:moveTo>
                      <a:pt x="24" y="8304455"/>
                    </a:moveTo>
                    <a:cubicBezTo>
                      <a:pt x="-12676" y="3453573"/>
                      <a:pt x="4850639" y="1447566"/>
                      <a:pt x="4850639"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 name="Freeform: Shape 7">
              <a:extLst>
                <a:ext uri="{FF2B5EF4-FFF2-40B4-BE49-F238E27FC236}">
                  <a16:creationId xmlns:a16="http://schemas.microsoft.com/office/drawing/2014/main" id="{D06E81E7-F24C-41B9-A5F3-84D58EF114E8}"/>
                </a:ext>
              </a:extLst>
            </p:cNvPr>
            <p:cNvSpPr/>
            <p:nvPr/>
          </p:nvSpPr>
          <p:spPr>
            <a:xfrm>
              <a:off x="30741117" y="4825313"/>
              <a:ext cx="3375796" cy="1623513"/>
            </a:xfrm>
            <a:custGeom>
              <a:avLst/>
              <a:gdLst>
                <a:gd name="connsiteX0" fmla="*/ 3301465 w 3301465"/>
                <a:gd name="connsiteY0" fmla="*/ 1137990 h 1137989"/>
                <a:gd name="connsiteX1" fmla="*/ 0 w 3301465"/>
                <a:gd name="connsiteY1" fmla="*/ 0 h 1137989"/>
              </a:gdLst>
              <a:ahLst/>
              <a:cxnLst>
                <a:cxn ang="0">
                  <a:pos x="connsiteX0" y="connsiteY0"/>
                </a:cxn>
                <a:cxn ang="0">
                  <a:pos x="connsiteX1" y="connsiteY1"/>
                </a:cxn>
              </a:cxnLst>
              <a:rect l="l" t="t" r="r" b="b"/>
              <a:pathLst>
                <a:path w="3301465" h="1137989">
                  <a:moveTo>
                    <a:pt x="3301465" y="1137990"/>
                  </a:moveTo>
                  <a:cubicBezTo>
                    <a:pt x="3301465" y="685689"/>
                    <a:pt x="0" y="76187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2" name="Rectangle: Rounded Corners 131">
            <a:extLst>
              <a:ext uri="{FF2B5EF4-FFF2-40B4-BE49-F238E27FC236}">
                <a16:creationId xmlns:a16="http://schemas.microsoft.com/office/drawing/2014/main" id="{7E0FAFDD-E5AF-4EED-8723-1E764B09AB04}"/>
              </a:ext>
            </a:extLst>
          </p:cNvPr>
          <p:cNvSpPr/>
          <p:nvPr/>
        </p:nvSpPr>
        <p:spPr bwMode="auto">
          <a:xfrm>
            <a:off x="6567169" y="138955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EF8781B7-D919-44DC-8F49-3CC56AFAF126}"/>
              </a:ext>
            </a:extLst>
          </p:cNvPr>
          <p:cNvSpPr txBox="1"/>
          <p:nvPr/>
        </p:nvSpPr>
        <p:spPr>
          <a:xfrm>
            <a:off x="6865793" y="198663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grpSp>
        <p:nvGrpSpPr>
          <p:cNvPr id="157" name="Group 156">
            <a:extLst>
              <a:ext uri="{FF2B5EF4-FFF2-40B4-BE49-F238E27FC236}">
                <a16:creationId xmlns:a16="http://schemas.microsoft.com/office/drawing/2014/main" id="{3BA84E54-09B7-40D5-9FDB-F0831828ED2A}"/>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86" name="Freeform: Shape 85">
              <a:extLst>
                <a:ext uri="{FF2B5EF4-FFF2-40B4-BE49-F238E27FC236}">
                  <a16:creationId xmlns:a16="http://schemas.microsoft.com/office/drawing/2014/main" id="{6FEDECFE-EE7E-49E0-9743-F3EFAFC1FA39}"/>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AAE5F32-7F86-4081-A7F4-ED1D707DEE65}"/>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CAFE531-2AA4-4F39-BAFF-FE0B9EC5A275}"/>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0EA3E1C9-C921-4503-B819-06BFB4F94C65}"/>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8765F7C2-04A6-4D7D-AB05-12CE9C70769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9C583B2-7D3B-475A-ADDF-AA3E9E6D9C17}"/>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07F4E582-2A90-4478-ACF2-A84581DB9187}"/>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9220340A-B89D-4237-A9DF-A43FE3649F86}"/>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66338E55-E227-4D90-B611-03ECE2E2DE66}"/>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Title 128">
            <a:extLst>
              <a:ext uri="{FF2B5EF4-FFF2-40B4-BE49-F238E27FC236}">
                <a16:creationId xmlns:a16="http://schemas.microsoft.com/office/drawing/2014/main" id="{4ADE0CE1-0865-4687-6AFB-BA1971023034}"/>
              </a:ext>
            </a:extLst>
          </p:cNvPr>
          <p:cNvSpPr txBox="1">
            <a:spLocks noGrp="1"/>
          </p:cNvSpPr>
          <p:nvPr>
            <p:ph type="title" idx="4294967295"/>
          </p:nvPr>
        </p:nvSpPr>
        <p:spPr>
          <a:xfrm>
            <a:off x="625783" y="491837"/>
            <a:ext cx="6762464"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bg1"/>
                </a:solidFill>
                <a:effectLst/>
                <a:uLnTx/>
                <a:uFillTx/>
                <a:latin typeface="+mj-lt"/>
                <a:ea typeface="+mn-ea"/>
                <a:cs typeface="+mn-cs"/>
              </a:rPr>
              <a:t>Today’s </a:t>
            </a:r>
            <a:br>
              <a:rPr kumimoji="0" lang="en-US" sz="3600" b="1" i="0" u="none" strike="noStrike" kern="1200" cap="none" spc="0" normalizeH="0" baseline="0" noProof="0">
                <a:ln>
                  <a:noFill/>
                </a:ln>
                <a:solidFill>
                  <a:schemeClr val="bg1"/>
                </a:solidFill>
                <a:effectLst/>
                <a:uLnTx/>
                <a:uFillTx/>
                <a:latin typeface="+mj-lt"/>
                <a:ea typeface="+mn-ea"/>
                <a:cs typeface="+mn-cs"/>
              </a:rPr>
            </a:br>
            <a:r>
              <a:rPr kumimoji="0" lang="en-US" sz="3600" b="1" i="0" u="none" strike="noStrike" kern="1200" cap="none" spc="0" normalizeH="0" baseline="0" noProof="0">
                <a:ln>
                  <a:noFill/>
                </a:ln>
                <a:solidFill>
                  <a:schemeClr val="bg1"/>
                </a:solidFill>
                <a:effectLst/>
                <a:uLnTx/>
                <a:uFillTx/>
                <a:latin typeface="+mj-lt"/>
                <a:ea typeface="+mn-ea"/>
                <a:cs typeface="+mn-cs"/>
              </a:rPr>
              <a:t>data realities</a:t>
            </a:r>
          </a:p>
        </p:txBody>
      </p:sp>
      <p:sp>
        <p:nvSpPr>
          <p:cNvPr id="159" name="Content Placeholder 5">
            <a:extLst>
              <a:ext uri="{FF2B5EF4-FFF2-40B4-BE49-F238E27FC236}">
                <a16:creationId xmlns:a16="http://schemas.microsoft.com/office/drawing/2014/main" id="{3B0E7D4A-A7F5-F669-A587-FCF3EF311123}"/>
              </a:ext>
              <a:ext uri="{C183D7F6-B498-43B3-948B-1728B52AA6E4}">
                <adec:decorative xmlns:adec="http://schemas.microsoft.com/office/drawing/2017/decorative" val="1"/>
              </a:ext>
            </a:extLst>
          </p:cNvPr>
          <p:cNvSpPr txBox="1">
            <a:spLocks/>
          </p:cNvSpPr>
          <p:nvPr/>
        </p:nvSpPr>
        <p:spPr>
          <a:xfrm>
            <a:off x="719596" y="2053908"/>
            <a:ext cx="3466510" cy="5516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What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data</a:t>
            </a:r>
            <a:r>
              <a:rPr kumimoji="0" lang="en-US" sz="22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do I have?</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61" name="Content Placeholder 6">
            <a:extLst>
              <a:ext uri="{FF2B5EF4-FFF2-40B4-BE49-F238E27FC236}">
                <a16:creationId xmlns:a16="http://schemas.microsoft.com/office/drawing/2014/main" id="{58BAC22B-CE18-1193-2D6E-0F8C69547CAD}"/>
              </a:ext>
              <a:ext uri="{C183D7F6-B498-43B3-948B-1728B52AA6E4}">
                <adec:decorative xmlns:adec="http://schemas.microsoft.com/office/drawing/2017/decorative" val="1"/>
              </a:ext>
            </a:extLst>
          </p:cNvPr>
          <p:cNvSpPr txBox="1">
            <a:spLocks/>
          </p:cNvSpPr>
          <p:nvPr/>
        </p:nvSpPr>
        <p:spPr>
          <a:xfrm>
            <a:off x="714661" y="2707787"/>
            <a:ext cx="2951327" cy="399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Is it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trustworthy?</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5" name="Content Placeholder 7">
            <a:extLst>
              <a:ext uri="{FF2B5EF4-FFF2-40B4-BE49-F238E27FC236}">
                <a16:creationId xmlns:a16="http://schemas.microsoft.com/office/drawing/2014/main" id="{D771B276-596C-3CD5-A9CE-A52ADB30FE2E}"/>
              </a:ext>
              <a:ext uri="{C183D7F6-B498-43B3-948B-1728B52AA6E4}">
                <adec:decorative xmlns:adec="http://schemas.microsoft.com/office/drawing/2017/decorative" val="1"/>
              </a:ext>
            </a:extLst>
          </p:cNvPr>
          <p:cNvSpPr txBox="1">
            <a:spLocks/>
          </p:cNvSpPr>
          <p:nvPr/>
        </p:nvSpPr>
        <p:spPr>
          <a:xfrm>
            <a:off x="720273" y="3401998"/>
            <a:ext cx="5182809"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Can people access the data </a:t>
            </a: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needed</a:t>
            </a:r>
            <a:b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to make the right decisions?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66" name="Content Placeholder 8">
            <a:extLst>
              <a:ext uri="{FF2B5EF4-FFF2-40B4-BE49-F238E27FC236}">
                <a16:creationId xmlns:a16="http://schemas.microsoft.com/office/drawing/2014/main" id="{374C838B-3766-8B52-2D0B-3861532B6491}"/>
              </a:ext>
              <a:ext uri="{C183D7F6-B498-43B3-948B-1728B52AA6E4}">
                <adec:decorative xmlns:adec="http://schemas.microsoft.com/office/drawing/2017/decorative" val="1"/>
              </a:ext>
            </a:extLst>
          </p:cNvPr>
          <p:cNvSpPr txBox="1">
            <a:spLocks/>
          </p:cNvSpPr>
          <p:nvPr/>
        </p:nvSpPr>
        <p:spPr>
          <a:xfrm>
            <a:off x="720272" y="4505961"/>
            <a:ext cx="4283837" cy="6628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How can I</a:t>
            </a:r>
            <a:r>
              <a:rPr kumimoji="0" lang="en-US" sz="22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enable faster</a:t>
            </a:r>
            <a:b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business insights?</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7" name="Content Placeholder 9">
            <a:extLst>
              <a:ext uri="{FF2B5EF4-FFF2-40B4-BE49-F238E27FC236}">
                <a16:creationId xmlns:a16="http://schemas.microsoft.com/office/drawing/2014/main" id="{005606E5-6062-2D35-B429-2E5EA18548CE}"/>
              </a:ext>
              <a:ext uri="{C183D7F6-B498-43B3-948B-1728B52AA6E4}">
                <adec:decorative xmlns:adec="http://schemas.microsoft.com/office/drawing/2017/decorative" val="1"/>
              </a:ext>
            </a:extLst>
          </p:cNvPr>
          <p:cNvSpPr txBox="1">
            <a:spLocks/>
          </p:cNvSpPr>
          <p:nvPr/>
        </p:nvSpPr>
        <p:spPr>
          <a:xfrm>
            <a:off x="722243" y="5654451"/>
            <a:ext cx="4378263" cy="2338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What’s my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compliance exposure?</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4221045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accel="100000" autoRev="1" fill="hold" nodeType="withEffect">
                                  <p:stCondLst>
                                    <p:cond delay="0"/>
                                  </p:stCondLst>
                                  <p:childTnLst>
                                    <p:animMotion origin="layout" path="M 4.27083E-6 0 L -0.20638 -0.36667 " pathEditMode="relative" rAng="0" ptsTypes="AA">
                                      <p:cBhvr>
                                        <p:cTn id="8" dur="500" fill="hold"/>
                                        <p:tgtEl>
                                          <p:spTgt spid="6"/>
                                        </p:tgtEl>
                                        <p:attrNameLst>
                                          <p:attrName>ppt_x</p:attrName>
                                          <p:attrName>ppt_y</p:attrName>
                                        </p:attrNameLst>
                                      </p:cBhvr>
                                      <p:rCtr x="-10319" y="-18333"/>
                                    </p:animMotion>
                                  </p:childTnLst>
                                </p:cTn>
                              </p:par>
                              <p:par>
                                <p:cTn id="9" presetID="6" presetClass="emph" presetSubtype="0" accel="100000" autoRev="1" fill="hold" nodeType="withEffect">
                                  <p:stCondLst>
                                    <p:cond delay="0"/>
                                  </p:stCondLst>
                                  <p:childTnLst>
                                    <p:animScale>
                                      <p:cBhvr>
                                        <p:cTn id="10" dur="500" fill="hold"/>
                                        <p:tgtEl>
                                          <p:spTgt spid="6"/>
                                        </p:tgtEl>
                                      </p:cBhvr>
                                      <p:by x="0" y="0"/>
                                    </p:animScale>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down)">
                                      <p:cBhvr>
                                        <p:cTn id="14" dur="1000"/>
                                        <p:tgtEl>
                                          <p:spTgt spid="45"/>
                                        </p:tgtEl>
                                      </p:cBhvr>
                                    </p:animEffect>
                                  </p:childTnLst>
                                </p:cTn>
                              </p:par>
                              <p:par>
                                <p:cTn id="15" presetID="22" presetClass="entr" presetSubtype="4" fill="hold"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1000"/>
                                        <p:tgtEl>
                                          <p:spTgt spid="49"/>
                                        </p:tgtEl>
                                      </p:cBhvr>
                                    </p:animEffect>
                                  </p:childTnLst>
                                </p:cTn>
                              </p:par>
                              <p:par>
                                <p:cTn id="18" presetID="22" presetClass="entr" presetSubtype="4" fill="hold" nodeType="withEffect">
                                  <p:stCondLst>
                                    <p:cond delay="200"/>
                                  </p:stCondLst>
                                  <p:childTnLst>
                                    <p:set>
                                      <p:cBhvr>
                                        <p:cTn id="19" dur="1" fill="hold">
                                          <p:stCondLst>
                                            <p:cond delay="0"/>
                                          </p:stCondLst>
                                        </p:cTn>
                                        <p:tgtEl>
                                          <p:spTgt spid="48"/>
                                        </p:tgtEl>
                                        <p:attrNameLst>
                                          <p:attrName>style.visibility</p:attrName>
                                        </p:attrNameLst>
                                      </p:cBhvr>
                                      <p:to>
                                        <p:strVal val="visible"/>
                                      </p:to>
                                    </p:set>
                                    <p:animEffect transition="in" filter="wipe(down)">
                                      <p:cBhvr>
                                        <p:cTn id="20" dur="1000"/>
                                        <p:tgtEl>
                                          <p:spTgt spid="48"/>
                                        </p:tgtEl>
                                      </p:cBhvr>
                                    </p:animEffect>
                                  </p:childTnLst>
                                </p:cTn>
                              </p:par>
                              <p:par>
                                <p:cTn id="21" presetID="22" presetClass="entr" presetSubtype="4" fill="hold" nodeType="withEffect">
                                  <p:stCondLst>
                                    <p:cond delay="30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par>
                                <p:cTn id="27" presetID="42" presetClass="path" presetSubtype="0" decel="100000" fill="hold" grpId="1" nodeType="withEffect">
                                  <p:stCondLst>
                                    <p:cond delay="0"/>
                                  </p:stCondLst>
                                  <p:childTnLst>
                                    <p:animMotion origin="layout" path="M 1.35417E-6 -7.40741E-7 L 1.35417E-6 0.03542 " pathEditMode="relative" rAng="0" ptsTypes="AA">
                                      <p:cBhvr>
                                        <p:cTn id="28" dur="700" spd="-100000" fill="hold"/>
                                        <p:tgtEl>
                                          <p:spTgt spid="120"/>
                                        </p:tgtEl>
                                        <p:attrNameLst>
                                          <p:attrName>ppt_x</p:attrName>
                                          <p:attrName>ppt_y</p:attrName>
                                        </p:attrNameLst>
                                      </p:cBhvr>
                                      <p:rCtr x="0" y="1771"/>
                                    </p:animMotion>
                                  </p:childTnLst>
                                </p:cTn>
                              </p:par>
                              <p:par>
                                <p:cTn id="29" presetID="10"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fade">
                                      <p:cBhvr>
                                        <p:cTn id="31" dur="500"/>
                                        <p:tgtEl>
                                          <p:spTgt spid="130"/>
                                        </p:tgtEl>
                                      </p:cBhvr>
                                    </p:animEffect>
                                  </p:childTnLst>
                                </p:cTn>
                              </p:par>
                              <p:par>
                                <p:cTn id="32" presetID="42" presetClass="path" presetSubtype="0" decel="100000" fill="hold" grpId="1" nodeType="withEffect">
                                  <p:stCondLst>
                                    <p:cond delay="0"/>
                                  </p:stCondLst>
                                  <p:childTnLst>
                                    <p:animMotion origin="layout" path="M 1.35417E-6 3.33333E-6 L 1.35417E-6 0.03541 " pathEditMode="relative" rAng="0" ptsTypes="AA">
                                      <p:cBhvr>
                                        <p:cTn id="33" dur="700" spd="-100000" fill="hold"/>
                                        <p:tgtEl>
                                          <p:spTgt spid="130"/>
                                        </p:tgtEl>
                                        <p:attrNameLst>
                                          <p:attrName>ppt_x</p:attrName>
                                          <p:attrName>ppt_y</p:attrName>
                                        </p:attrNameLst>
                                      </p:cBhvr>
                                      <p:rCtr x="0" y="1771"/>
                                    </p:animMotion>
                                  </p:childTnLst>
                                </p:cTn>
                              </p:par>
                              <p:par>
                                <p:cTn id="34" presetID="10" presetClass="entr" presetSubtype="0" fill="hold" grpId="0" nodeType="withEffect">
                                  <p:stCondLst>
                                    <p:cond delay="10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500"/>
                                        <p:tgtEl>
                                          <p:spTgt spid="121"/>
                                        </p:tgtEl>
                                      </p:cBhvr>
                                    </p:animEffect>
                                  </p:childTnLst>
                                </p:cTn>
                              </p:par>
                              <p:par>
                                <p:cTn id="37" presetID="42" presetClass="path" presetSubtype="0" decel="100000" fill="hold" grpId="1" nodeType="withEffect">
                                  <p:stCondLst>
                                    <p:cond delay="100"/>
                                  </p:stCondLst>
                                  <p:childTnLst>
                                    <p:animMotion origin="layout" path="M 2.39583E-6 5.55556E-7 L 2.39583E-6 0.03542 " pathEditMode="relative" rAng="0" ptsTypes="AA">
                                      <p:cBhvr>
                                        <p:cTn id="38" dur="700" spd="-100000" fill="hold"/>
                                        <p:tgtEl>
                                          <p:spTgt spid="121"/>
                                        </p:tgtEl>
                                        <p:attrNameLst>
                                          <p:attrName>ppt_x</p:attrName>
                                          <p:attrName>ppt_y</p:attrName>
                                        </p:attrNameLst>
                                      </p:cBhvr>
                                      <p:rCtr x="0" y="1771"/>
                                    </p:animMotion>
                                  </p:childTnLst>
                                </p:cTn>
                              </p:par>
                              <p:par>
                                <p:cTn id="39" presetID="10" presetClass="entr" presetSubtype="0" fill="hold" grpId="0" nodeType="withEffect">
                                  <p:stCondLst>
                                    <p:cond delay="100"/>
                                  </p:stCondLst>
                                  <p:childTnLst>
                                    <p:set>
                                      <p:cBhvr>
                                        <p:cTn id="40" dur="1" fill="hold">
                                          <p:stCondLst>
                                            <p:cond delay="0"/>
                                          </p:stCondLst>
                                        </p:cTn>
                                        <p:tgtEl>
                                          <p:spTgt spid="131"/>
                                        </p:tgtEl>
                                        <p:attrNameLst>
                                          <p:attrName>style.visibility</p:attrName>
                                        </p:attrNameLst>
                                      </p:cBhvr>
                                      <p:to>
                                        <p:strVal val="visible"/>
                                      </p:to>
                                    </p:set>
                                    <p:animEffect transition="in" filter="fade">
                                      <p:cBhvr>
                                        <p:cTn id="41" dur="500"/>
                                        <p:tgtEl>
                                          <p:spTgt spid="131"/>
                                        </p:tgtEl>
                                      </p:cBhvr>
                                    </p:animEffect>
                                  </p:childTnLst>
                                </p:cTn>
                              </p:par>
                              <p:par>
                                <p:cTn id="42" presetID="42" presetClass="path" presetSubtype="0" decel="100000" fill="hold" grpId="1" nodeType="withEffect">
                                  <p:stCondLst>
                                    <p:cond delay="100"/>
                                  </p:stCondLst>
                                  <p:childTnLst>
                                    <p:animMotion origin="layout" path="M 2.39583E-6 -1.85185E-7 L 2.39583E-6 0.03542 " pathEditMode="relative" rAng="0" ptsTypes="AA">
                                      <p:cBhvr>
                                        <p:cTn id="43" dur="700" spd="-100000" fill="hold"/>
                                        <p:tgtEl>
                                          <p:spTgt spid="131"/>
                                        </p:tgtEl>
                                        <p:attrNameLst>
                                          <p:attrName>ppt_x</p:attrName>
                                          <p:attrName>ppt_y</p:attrName>
                                        </p:attrNameLst>
                                      </p:cBhvr>
                                      <p:rCtr x="0" y="1771"/>
                                    </p:animMotion>
                                  </p:childTnLst>
                                </p:cTn>
                              </p:par>
                              <p:par>
                                <p:cTn id="44" presetID="10" presetClass="entr" presetSubtype="0" fill="hold" grpId="0" nodeType="withEffect">
                                  <p:stCondLst>
                                    <p:cond delay="20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500"/>
                                        <p:tgtEl>
                                          <p:spTgt spid="123"/>
                                        </p:tgtEl>
                                      </p:cBhvr>
                                    </p:animEffect>
                                  </p:childTnLst>
                                </p:cTn>
                              </p:par>
                              <p:par>
                                <p:cTn id="47" presetID="42" presetClass="path" presetSubtype="0" decel="100000" fill="hold" grpId="1" nodeType="withEffect">
                                  <p:stCondLst>
                                    <p:cond delay="200"/>
                                  </p:stCondLst>
                                  <p:childTnLst>
                                    <p:animMotion origin="layout" path="M 1.25E-6 -4.44444E-6 L 1.25E-6 0.03542 " pathEditMode="relative" rAng="0" ptsTypes="AA">
                                      <p:cBhvr>
                                        <p:cTn id="48" dur="700" spd="-100000" fill="hold"/>
                                        <p:tgtEl>
                                          <p:spTgt spid="123"/>
                                        </p:tgtEl>
                                        <p:attrNameLst>
                                          <p:attrName>ppt_x</p:attrName>
                                          <p:attrName>ppt_y</p:attrName>
                                        </p:attrNameLst>
                                      </p:cBhvr>
                                      <p:rCtr x="0" y="1771"/>
                                    </p:animMotion>
                                  </p:childTnLst>
                                </p:cTn>
                              </p:par>
                              <p:par>
                                <p:cTn id="49" presetID="10" presetClass="entr" presetSubtype="0" fill="hold" grpId="0" nodeType="withEffect">
                                  <p:stCondLst>
                                    <p:cond delay="200"/>
                                  </p:stCondLst>
                                  <p:childTnLst>
                                    <p:set>
                                      <p:cBhvr>
                                        <p:cTn id="50" dur="1" fill="hold">
                                          <p:stCondLst>
                                            <p:cond delay="0"/>
                                          </p:stCondLst>
                                        </p:cTn>
                                        <p:tgtEl>
                                          <p:spTgt spid="132"/>
                                        </p:tgtEl>
                                        <p:attrNameLst>
                                          <p:attrName>style.visibility</p:attrName>
                                        </p:attrNameLst>
                                      </p:cBhvr>
                                      <p:to>
                                        <p:strVal val="visible"/>
                                      </p:to>
                                    </p:set>
                                    <p:animEffect transition="in" filter="fade">
                                      <p:cBhvr>
                                        <p:cTn id="51" dur="500"/>
                                        <p:tgtEl>
                                          <p:spTgt spid="132"/>
                                        </p:tgtEl>
                                      </p:cBhvr>
                                    </p:animEffect>
                                  </p:childTnLst>
                                </p:cTn>
                              </p:par>
                              <p:par>
                                <p:cTn id="52" presetID="42" presetClass="path" presetSubtype="0" decel="100000" fill="hold" grpId="1" nodeType="withEffect">
                                  <p:stCondLst>
                                    <p:cond delay="200"/>
                                  </p:stCondLst>
                                  <p:childTnLst>
                                    <p:animMotion origin="layout" path="M 1.25E-6 -3.7037E-7 L 1.25E-6 0.03542 " pathEditMode="relative" rAng="0" ptsTypes="AA">
                                      <p:cBhvr>
                                        <p:cTn id="53" dur="700" spd="-100000" fill="hold"/>
                                        <p:tgtEl>
                                          <p:spTgt spid="132"/>
                                        </p:tgtEl>
                                        <p:attrNameLst>
                                          <p:attrName>ppt_x</p:attrName>
                                          <p:attrName>ppt_y</p:attrName>
                                        </p:attrNameLst>
                                      </p:cBhvr>
                                      <p:rCtr x="0" y="1771"/>
                                    </p:animMotion>
                                  </p:childTnLst>
                                </p:cTn>
                              </p:par>
                              <p:par>
                                <p:cTn id="54" presetID="22" presetClass="entr" presetSubtype="4"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wipe(down)">
                                      <p:cBhvr>
                                        <p:cTn id="56" dur="1000"/>
                                        <p:tgtEl>
                                          <p:spTgt spid="164"/>
                                        </p:tgtEl>
                                      </p:cBhvr>
                                    </p:animEffect>
                                  </p:childTnLst>
                                </p:cTn>
                              </p:par>
                              <p:par>
                                <p:cTn id="57" presetID="22" presetClass="entr" presetSubtype="4" fill="hold" nodeType="withEffect">
                                  <p:stCondLst>
                                    <p:cond delay="100"/>
                                  </p:stCondLst>
                                  <p:childTnLst>
                                    <p:set>
                                      <p:cBhvr>
                                        <p:cTn id="58" dur="1" fill="hold">
                                          <p:stCondLst>
                                            <p:cond delay="0"/>
                                          </p:stCondLst>
                                        </p:cTn>
                                        <p:tgtEl>
                                          <p:spTgt spid="160"/>
                                        </p:tgtEl>
                                        <p:attrNameLst>
                                          <p:attrName>style.visibility</p:attrName>
                                        </p:attrNameLst>
                                      </p:cBhvr>
                                      <p:to>
                                        <p:strVal val="visible"/>
                                      </p:to>
                                    </p:set>
                                    <p:animEffect transition="in" filter="wipe(down)">
                                      <p:cBhvr>
                                        <p:cTn id="59" dur="1000"/>
                                        <p:tgtEl>
                                          <p:spTgt spid="160"/>
                                        </p:tgtEl>
                                      </p:cBhvr>
                                    </p:animEffect>
                                  </p:childTnLst>
                                </p:cTn>
                              </p:par>
                              <p:par>
                                <p:cTn id="60" presetID="22" presetClass="entr" presetSubtype="4" fill="hold" nodeType="withEffect">
                                  <p:stCondLst>
                                    <p:cond delay="200"/>
                                  </p:stCondLst>
                                  <p:childTnLst>
                                    <p:set>
                                      <p:cBhvr>
                                        <p:cTn id="61" dur="1" fill="hold">
                                          <p:stCondLst>
                                            <p:cond delay="0"/>
                                          </p:stCondLst>
                                        </p:cTn>
                                        <p:tgtEl>
                                          <p:spTgt spid="231"/>
                                        </p:tgtEl>
                                        <p:attrNameLst>
                                          <p:attrName>style.visibility</p:attrName>
                                        </p:attrNameLst>
                                      </p:cBhvr>
                                      <p:to>
                                        <p:strVal val="visible"/>
                                      </p:to>
                                    </p:set>
                                    <p:animEffect transition="in" filter="wipe(down)">
                                      <p:cBhvr>
                                        <p:cTn id="62" dur="1000"/>
                                        <p:tgtEl>
                                          <p:spTgt spid="231"/>
                                        </p:tgtEl>
                                      </p:cBhvr>
                                    </p:animEffect>
                                  </p:childTnLst>
                                </p:cTn>
                              </p:par>
                              <p:par>
                                <p:cTn id="63" presetID="22" presetClass="entr" presetSubtype="4" fill="hold" nodeType="withEffect">
                                  <p:stCondLst>
                                    <p:cond delay="300"/>
                                  </p:stCondLst>
                                  <p:childTnLst>
                                    <p:set>
                                      <p:cBhvr>
                                        <p:cTn id="64" dur="1" fill="hold">
                                          <p:stCondLst>
                                            <p:cond delay="0"/>
                                          </p:stCondLst>
                                        </p:cTn>
                                        <p:tgtEl>
                                          <p:spTgt spid="157"/>
                                        </p:tgtEl>
                                        <p:attrNameLst>
                                          <p:attrName>style.visibility</p:attrName>
                                        </p:attrNameLst>
                                      </p:cBhvr>
                                      <p:to>
                                        <p:strVal val="visible"/>
                                      </p:to>
                                    </p:set>
                                    <p:animEffect transition="in" filter="wipe(down)">
                                      <p:cBhvr>
                                        <p:cTn id="65" dur="1000"/>
                                        <p:tgtEl>
                                          <p:spTgt spid="157"/>
                                        </p:tgtEl>
                                      </p:cBhvr>
                                    </p:animEffect>
                                  </p:childTnLst>
                                </p:cTn>
                              </p:par>
                              <p:par>
                                <p:cTn id="66" presetID="1" presetClass="entr" presetSubtype="0" fill="hold" grpId="0" nodeType="withEffect">
                                  <p:stCondLst>
                                    <p:cond delay="750"/>
                                  </p:stCondLst>
                                  <p:childTnLst>
                                    <p:set>
                                      <p:cBhvr>
                                        <p:cTn id="67" dur="1" fill="hold">
                                          <p:stCondLst>
                                            <p:cond delay="0"/>
                                          </p:stCondLst>
                                        </p:cTn>
                                        <p:tgtEl>
                                          <p:spTgt spid="38"/>
                                        </p:tgtEl>
                                        <p:attrNameLst>
                                          <p:attrName>style.visibility</p:attrName>
                                        </p:attrNameLst>
                                      </p:cBhvr>
                                      <p:to>
                                        <p:strVal val="visible"/>
                                      </p:to>
                                    </p:set>
                                  </p:childTnLst>
                                </p:cTn>
                              </p:par>
                              <p:par>
                                <p:cTn id="68"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69" dur="1500" fill="hold"/>
                                        <p:tgtEl>
                                          <p:spTgt spid="38"/>
                                        </p:tgtEl>
                                        <p:attrNameLst>
                                          <p:attrName>ppt_x</p:attrName>
                                          <p:attrName>ppt_y</p:attrName>
                                        </p:attrNameLst>
                                      </p:cBhvr>
                                      <p:rCtr x="5690" y="-10683"/>
                                    </p:animMotion>
                                  </p:childTnLst>
                                </p:cTn>
                              </p:par>
                              <p:par>
                                <p:cTn id="70" presetID="1" presetClass="entr" presetSubtype="0" fill="hold" grpId="0" nodeType="withEffect">
                                  <p:stCondLst>
                                    <p:cond delay="800"/>
                                  </p:stCondLst>
                                  <p:childTnLst>
                                    <p:set>
                                      <p:cBhvr>
                                        <p:cTn id="71" dur="1" fill="hold">
                                          <p:stCondLst>
                                            <p:cond delay="0"/>
                                          </p:stCondLst>
                                        </p:cTn>
                                        <p:tgtEl>
                                          <p:spTgt spid="40"/>
                                        </p:tgtEl>
                                        <p:attrNameLst>
                                          <p:attrName>style.visibility</p:attrName>
                                        </p:attrNameLst>
                                      </p:cBhvr>
                                      <p:to>
                                        <p:strVal val="visible"/>
                                      </p:to>
                                    </p:set>
                                  </p:childTnLst>
                                </p:cTn>
                              </p:par>
                              <p:par>
                                <p:cTn id="72"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73" dur="3000" fill="hold"/>
                                        <p:tgtEl>
                                          <p:spTgt spid="40"/>
                                        </p:tgtEl>
                                        <p:attrNameLst>
                                          <p:attrName>ppt_x</p:attrName>
                                          <p:attrName>ppt_y</p:attrName>
                                        </p:attrNameLst>
                                      </p:cBhvr>
                                      <p:rCtr x="8047" y="-20255"/>
                                    </p:animMotion>
                                  </p:childTnLst>
                                </p:cTn>
                              </p:par>
                              <p:par>
                                <p:cTn id="74" presetID="1" presetClass="entr" presetSubtype="0" fill="hold" grpId="0" nodeType="withEffect">
                                  <p:stCondLst>
                                    <p:cond delay="850"/>
                                  </p:stCondLst>
                                  <p:childTnLst>
                                    <p:set>
                                      <p:cBhvr>
                                        <p:cTn id="75" dur="1" fill="hold">
                                          <p:stCondLst>
                                            <p:cond delay="0"/>
                                          </p:stCondLst>
                                        </p:cTn>
                                        <p:tgtEl>
                                          <p:spTgt spid="115"/>
                                        </p:tgtEl>
                                        <p:attrNameLst>
                                          <p:attrName>style.visibility</p:attrName>
                                        </p:attrNameLst>
                                      </p:cBhvr>
                                      <p:to>
                                        <p:strVal val="visible"/>
                                      </p:to>
                                    </p:set>
                                  </p:childTnLst>
                                </p:cTn>
                              </p:par>
                              <p:par>
                                <p:cTn id="76"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77" dur="1500" fill="hold"/>
                                        <p:tgtEl>
                                          <p:spTgt spid="115"/>
                                        </p:tgtEl>
                                        <p:attrNameLst>
                                          <p:attrName>ppt_x</p:attrName>
                                          <p:attrName>ppt_y</p:attrName>
                                        </p:attrNameLst>
                                      </p:cBhvr>
                                      <p:rCtr x="-1152" y="-10949"/>
                                    </p:animMotion>
                                  </p:childTnLst>
                                </p:cTn>
                              </p:par>
                              <p:par>
                                <p:cTn id="78" presetID="1" presetClass="entr" presetSubtype="0" fill="hold" grpId="0" nodeType="withEffect">
                                  <p:stCondLst>
                                    <p:cond delay="1350"/>
                                  </p:stCondLst>
                                  <p:childTnLst>
                                    <p:set>
                                      <p:cBhvr>
                                        <p:cTn id="79" dur="1" fill="hold">
                                          <p:stCondLst>
                                            <p:cond delay="0"/>
                                          </p:stCondLst>
                                        </p:cTn>
                                        <p:tgtEl>
                                          <p:spTgt spid="26"/>
                                        </p:tgtEl>
                                        <p:attrNameLst>
                                          <p:attrName>style.visibility</p:attrName>
                                        </p:attrNameLst>
                                      </p:cBhvr>
                                      <p:to>
                                        <p:strVal val="visible"/>
                                      </p:to>
                                    </p:set>
                                  </p:childTnLst>
                                </p:cTn>
                              </p:par>
                              <p:par>
                                <p:cTn id="80"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81" dur="1500" fill="hold"/>
                                        <p:tgtEl>
                                          <p:spTgt spid="26"/>
                                        </p:tgtEl>
                                        <p:attrNameLst>
                                          <p:attrName>ppt_x</p:attrName>
                                          <p:attrName>ppt_y</p:attrName>
                                        </p:attrNameLst>
                                      </p:cBhvr>
                                      <p:rCtr x="-1152" y="-10949"/>
                                    </p:animMotion>
                                  </p:childTnLst>
                                </p:cTn>
                              </p:par>
                              <p:par>
                                <p:cTn id="82" presetID="1" presetClass="entr" presetSubtype="0" fill="hold" grpId="0" nodeType="withEffect">
                                  <p:stCondLst>
                                    <p:cond delay="950"/>
                                  </p:stCondLst>
                                  <p:childTnLst>
                                    <p:set>
                                      <p:cBhvr>
                                        <p:cTn id="83" dur="1" fill="hold">
                                          <p:stCondLst>
                                            <p:cond delay="0"/>
                                          </p:stCondLst>
                                        </p:cTn>
                                        <p:tgtEl>
                                          <p:spTgt spid="117"/>
                                        </p:tgtEl>
                                        <p:attrNameLst>
                                          <p:attrName>style.visibility</p:attrName>
                                        </p:attrNameLst>
                                      </p:cBhvr>
                                      <p:to>
                                        <p:strVal val="visible"/>
                                      </p:to>
                                    </p:set>
                                  </p:childTnLst>
                                </p:cTn>
                              </p:par>
                              <p:par>
                                <p:cTn id="84"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85" dur="1500" fill="hold"/>
                                        <p:tgtEl>
                                          <p:spTgt spid="117"/>
                                        </p:tgtEl>
                                        <p:attrNameLst>
                                          <p:attrName>ppt_x</p:attrName>
                                          <p:attrName>ppt_y</p:attrName>
                                        </p:attrNameLst>
                                      </p:cBhvr>
                                      <p:rCtr x="5638" y="-10648"/>
                                    </p:animMotion>
                                  </p:childTnLst>
                                </p:cTn>
                              </p:par>
                              <p:par>
                                <p:cTn id="86" presetID="1" presetClass="entr" presetSubtype="0" fill="hold" grpId="0" nodeType="withEffect">
                                  <p:stCondLst>
                                    <p:cond delay="1000"/>
                                  </p:stCondLst>
                                  <p:childTnLst>
                                    <p:set>
                                      <p:cBhvr>
                                        <p:cTn id="87" dur="1" fill="hold">
                                          <p:stCondLst>
                                            <p:cond delay="0"/>
                                          </p:stCondLst>
                                        </p:cTn>
                                        <p:tgtEl>
                                          <p:spTgt spid="116"/>
                                        </p:tgtEl>
                                        <p:attrNameLst>
                                          <p:attrName>style.visibility</p:attrName>
                                        </p:attrNameLst>
                                      </p:cBhvr>
                                      <p:to>
                                        <p:strVal val="visible"/>
                                      </p:to>
                                    </p:set>
                                  </p:childTnLst>
                                </p:cTn>
                              </p:par>
                              <p:par>
                                <p:cTn id="88"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89" dur="2000" fill="hold"/>
                                        <p:tgtEl>
                                          <p:spTgt spid="116"/>
                                        </p:tgtEl>
                                        <p:attrNameLst>
                                          <p:attrName>ppt_x</p:attrName>
                                          <p:attrName>ppt_y</p:attrName>
                                        </p:attrNameLst>
                                      </p:cBhvr>
                                      <p:rCtr x="-8770" y="-10833"/>
                                    </p:animMotion>
                                  </p:childTnLst>
                                </p:cTn>
                              </p:par>
                              <p:par>
                                <p:cTn id="90" presetID="1" presetClass="entr" presetSubtype="0" fill="hold" grpId="0" nodeType="withEffect">
                                  <p:stCondLst>
                                    <p:cond delay="1500"/>
                                  </p:stCondLst>
                                  <p:childTnLst>
                                    <p:set>
                                      <p:cBhvr>
                                        <p:cTn id="91" dur="1" fill="hold">
                                          <p:stCondLst>
                                            <p:cond delay="0"/>
                                          </p:stCondLst>
                                        </p:cTn>
                                        <p:tgtEl>
                                          <p:spTgt spid="24"/>
                                        </p:tgtEl>
                                        <p:attrNameLst>
                                          <p:attrName>style.visibility</p:attrName>
                                        </p:attrNameLst>
                                      </p:cBhvr>
                                      <p:to>
                                        <p:strVal val="visible"/>
                                      </p:to>
                                    </p:set>
                                  </p:childTnLst>
                                </p:cTn>
                              </p:par>
                              <p:par>
                                <p:cTn id="92"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93" dur="2000" fill="hold"/>
                                        <p:tgtEl>
                                          <p:spTgt spid="24"/>
                                        </p:tgtEl>
                                        <p:attrNameLst>
                                          <p:attrName>ppt_x</p:attrName>
                                          <p:attrName>ppt_y</p:attrName>
                                        </p:attrNameLst>
                                      </p:cBhvr>
                                      <p:rCtr x="-8776" y="-10833"/>
                                    </p:animMotion>
                                  </p:childTnLst>
                                </p:cTn>
                              </p:par>
                              <p:par>
                                <p:cTn id="94" presetID="1" presetClass="entr" presetSubtype="0" fill="hold" grpId="0" nodeType="withEffect">
                                  <p:stCondLst>
                                    <p:cond delay="1100"/>
                                  </p:stCondLst>
                                  <p:childTnLst>
                                    <p:set>
                                      <p:cBhvr>
                                        <p:cTn id="95" dur="1" fill="hold">
                                          <p:stCondLst>
                                            <p:cond delay="0"/>
                                          </p:stCondLst>
                                        </p:cTn>
                                        <p:tgtEl>
                                          <p:spTgt spid="114"/>
                                        </p:tgtEl>
                                        <p:attrNameLst>
                                          <p:attrName>style.visibility</p:attrName>
                                        </p:attrNameLst>
                                      </p:cBhvr>
                                      <p:to>
                                        <p:strVal val="visible"/>
                                      </p:to>
                                    </p:set>
                                  </p:childTnLst>
                                </p:cTn>
                              </p:par>
                              <p:par>
                                <p:cTn id="96"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97" dur="2000" fill="hold"/>
                                        <p:tgtEl>
                                          <p:spTgt spid="114"/>
                                        </p:tgtEl>
                                        <p:attrNameLst>
                                          <p:attrName>ppt_x</p:attrName>
                                          <p:attrName>ppt_y</p:attrName>
                                        </p:attrNameLst>
                                      </p:cBhvr>
                                      <p:rCtr x="2357" y="-10822"/>
                                    </p:animMotion>
                                  </p:childTnLst>
                                </p:cTn>
                              </p:par>
                              <p:par>
                                <p:cTn id="98" presetID="1" presetClass="entr" presetSubtype="0" fill="hold" grpId="0" nodeType="withEffect">
                                  <p:stCondLst>
                                    <p:cond delay="1600"/>
                                  </p:stCondLst>
                                  <p:childTnLst>
                                    <p:set>
                                      <p:cBhvr>
                                        <p:cTn id="99" dur="1" fill="hold">
                                          <p:stCondLst>
                                            <p:cond delay="0"/>
                                          </p:stCondLst>
                                        </p:cTn>
                                        <p:tgtEl>
                                          <p:spTgt spid="36"/>
                                        </p:tgtEl>
                                        <p:attrNameLst>
                                          <p:attrName>style.visibility</p:attrName>
                                        </p:attrNameLst>
                                      </p:cBhvr>
                                      <p:to>
                                        <p:strVal val="visible"/>
                                      </p:to>
                                    </p:set>
                                  </p:childTnLst>
                                </p:cTn>
                              </p:par>
                              <p:par>
                                <p:cTn id="100"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101" dur="2000" fill="hold"/>
                                        <p:tgtEl>
                                          <p:spTgt spid="36"/>
                                        </p:tgtEl>
                                        <p:attrNameLst>
                                          <p:attrName>ppt_x</p:attrName>
                                          <p:attrName>ppt_y</p:attrName>
                                        </p:attrNameLst>
                                      </p:cBhvr>
                                      <p:rCtr x="2357" y="-10822"/>
                                    </p:animMotion>
                                  </p:childTnLst>
                                </p:cTn>
                              </p:par>
                              <p:par>
                                <p:cTn id="102" presetID="1" presetClass="entr" presetSubtype="0" fill="hold" grpId="0" nodeType="withEffect">
                                  <p:stCondLst>
                                    <p:cond delay="1200"/>
                                  </p:stCondLst>
                                  <p:childTnLst>
                                    <p:set>
                                      <p:cBhvr>
                                        <p:cTn id="103" dur="1" fill="hold">
                                          <p:stCondLst>
                                            <p:cond delay="0"/>
                                          </p:stCondLst>
                                        </p:cTn>
                                        <p:tgtEl>
                                          <p:spTgt spid="28"/>
                                        </p:tgtEl>
                                        <p:attrNameLst>
                                          <p:attrName>style.visibility</p:attrName>
                                        </p:attrNameLst>
                                      </p:cBhvr>
                                      <p:to>
                                        <p:strVal val="visible"/>
                                      </p:to>
                                    </p:set>
                                  </p:childTnLst>
                                </p:cTn>
                              </p:par>
                              <p:par>
                                <p:cTn id="104"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105" dur="1500" fill="hold"/>
                                        <p:tgtEl>
                                          <p:spTgt spid="28"/>
                                        </p:tgtEl>
                                        <p:attrNameLst>
                                          <p:attrName>ppt_x</p:attrName>
                                          <p:attrName>ppt_y</p:attrName>
                                        </p:attrNameLst>
                                      </p:cBhvr>
                                      <p:rCtr x="-4993" y="-10822"/>
                                    </p:animMotion>
                                  </p:childTnLst>
                                </p:cTn>
                              </p:par>
                              <p:par>
                                <p:cTn id="106" presetID="1" presetClass="entr" presetSubtype="0" fill="hold" grpId="0" nodeType="withEffect">
                                  <p:stCondLst>
                                    <p:cond delay="1800"/>
                                  </p:stCondLst>
                                  <p:childTnLst>
                                    <p:set>
                                      <p:cBhvr>
                                        <p:cTn id="107" dur="1" fill="hold">
                                          <p:stCondLst>
                                            <p:cond delay="0"/>
                                          </p:stCondLst>
                                        </p:cTn>
                                        <p:tgtEl>
                                          <p:spTgt spid="118"/>
                                        </p:tgtEl>
                                        <p:attrNameLst>
                                          <p:attrName>style.visibility</p:attrName>
                                        </p:attrNameLst>
                                      </p:cBhvr>
                                      <p:to>
                                        <p:strVal val="visible"/>
                                      </p:to>
                                    </p:set>
                                  </p:childTnLst>
                                </p:cTn>
                              </p:par>
                              <p:par>
                                <p:cTn id="108"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109" dur="2000" fill="hold"/>
                                        <p:tgtEl>
                                          <p:spTgt spid="118"/>
                                        </p:tgtEl>
                                        <p:attrNameLst>
                                          <p:attrName>ppt_x</p:attrName>
                                          <p:attrName>ppt_y</p:attrName>
                                        </p:attrNameLst>
                                      </p:cBhvr>
                                      <p:rCtr x="4941" y="-20382"/>
                                    </p:animMotion>
                                  </p:childTnLst>
                                </p:cTn>
                              </p:par>
                              <p:par>
                                <p:cTn id="110" presetID="1" presetClass="entr" presetSubtype="0" fill="hold" grpId="0" nodeType="withEffect">
                                  <p:stCondLst>
                                    <p:cond delay="1300"/>
                                  </p:stCondLst>
                                  <p:childTnLst>
                                    <p:set>
                                      <p:cBhvr>
                                        <p:cTn id="111" dur="1" fill="hold">
                                          <p:stCondLst>
                                            <p:cond delay="0"/>
                                          </p:stCondLst>
                                        </p:cTn>
                                        <p:tgtEl>
                                          <p:spTgt spid="23"/>
                                        </p:tgtEl>
                                        <p:attrNameLst>
                                          <p:attrName>style.visibility</p:attrName>
                                        </p:attrNameLst>
                                      </p:cBhvr>
                                      <p:to>
                                        <p:strVal val="visible"/>
                                      </p:to>
                                    </p:set>
                                  </p:childTnLst>
                                </p:cTn>
                              </p:par>
                              <p:par>
                                <p:cTn id="112" presetID="37" presetClass="path" presetSubtype="0" repeatCount="indefinite" fill="hold" grpId="1" nodeType="withEffect">
                                  <p:stCondLst>
                                    <p:cond delay="1300"/>
                                  </p:stCondLst>
                                  <p:childTnLst>
                                    <p:animMotion origin="layout" path="M -0.05885 0.25579 C -0.05833 0.09167 0.04004 -0.06018 0.04004 -0.15185 " pathEditMode="relative" rAng="0" ptsTypes="AA">
                                      <p:cBhvr>
                                        <p:cTn id="113" dur="2000" fill="hold"/>
                                        <p:tgtEl>
                                          <p:spTgt spid="23"/>
                                        </p:tgtEl>
                                        <p:attrNameLst>
                                          <p:attrName>ppt_x</p:attrName>
                                          <p:attrName>ppt_y</p:attrName>
                                        </p:attrNameLst>
                                      </p:cBhvr>
                                      <p:rCtr x="4941" y="-20382"/>
                                    </p:animMotion>
                                  </p:childTnLst>
                                </p:cTn>
                              </p:par>
                              <p:par>
                                <p:cTn id="114" presetID="1" presetClass="entr" presetSubtype="0" fill="hold" grpId="0" nodeType="withEffect">
                                  <p:stCondLst>
                                    <p:cond delay="1350"/>
                                  </p:stCondLst>
                                  <p:childTnLst>
                                    <p:set>
                                      <p:cBhvr>
                                        <p:cTn id="115" dur="1" fill="hold">
                                          <p:stCondLst>
                                            <p:cond delay="0"/>
                                          </p:stCondLst>
                                        </p:cTn>
                                        <p:tgtEl>
                                          <p:spTgt spid="39"/>
                                        </p:tgtEl>
                                        <p:attrNameLst>
                                          <p:attrName>style.visibility</p:attrName>
                                        </p:attrNameLst>
                                      </p:cBhvr>
                                      <p:to>
                                        <p:strVal val="visible"/>
                                      </p:to>
                                    </p:set>
                                  </p:childTnLst>
                                </p:cTn>
                              </p:par>
                              <p:par>
                                <p:cTn id="116"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117" dur="3000" fill="hold"/>
                                        <p:tgtEl>
                                          <p:spTgt spid="39"/>
                                        </p:tgtEl>
                                        <p:attrNameLst>
                                          <p:attrName>ppt_x</p:attrName>
                                          <p:attrName>ppt_y</p:attrName>
                                        </p:attrNameLst>
                                      </p:cBhvr>
                                      <p:rCtr x="8047" y="-20255"/>
                                    </p:animMotion>
                                  </p:childTnLst>
                                </p:cTn>
                              </p:par>
                              <p:par>
                                <p:cTn id="118" presetID="1" presetClass="entr" presetSubtype="0" fill="hold" grpId="0" nodeType="withEffect">
                                  <p:stCondLst>
                                    <p:cond delay="1400"/>
                                  </p:stCondLst>
                                  <p:childTnLst>
                                    <p:set>
                                      <p:cBhvr>
                                        <p:cTn id="119" dur="1" fill="hold">
                                          <p:stCondLst>
                                            <p:cond delay="0"/>
                                          </p:stCondLst>
                                        </p:cTn>
                                        <p:tgtEl>
                                          <p:spTgt spid="236"/>
                                        </p:tgtEl>
                                        <p:attrNameLst>
                                          <p:attrName>style.visibility</p:attrName>
                                        </p:attrNameLst>
                                      </p:cBhvr>
                                      <p:to>
                                        <p:strVal val="visible"/>
                                      </p:to>
                                    </p:set>
                                  </p:childTnLst>
                                </p:cTn>
                              </p:par>
                              <p:par>
                                <p:cTn id="120"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21" dur="3000" fill="hold"/>
                                        <p:tgtEl>
                                          <p:spTgt spid="236"/>
                                        </p:tgtEl>
                                        <p:attrNameLst>
                                          <p:attrName>ppt_x</p:attrName>
                                          <p:attrName>ppt_y</p:attrName>
                                        </p:attrNameLst>
                                      </p:cBhvr>
                                      <p:rCtr x="-6048" y="-20278"/>
                                    </p:animMotion>
                                  </p:childTnLst>
                                </p:cTn>
                              </p:par>
                              <p:par>
                                <p:cTn id="122" presetID="1" presetClass="entr" presetSubtype="0" fill="hold" grpId="0" nodeType="withEffect">
                                  <p:stCondLst>
                                    <p:cond delay="1450"/>
                                  </p:stCondLst>
                                  <p:childTnLst>
                                    <p:set>
                                      <p:cBhvr>
                                        <p:cTn id="123" dur="1" fill="hold">
                                          <p:stCondLst>
                                            <p:cond delay="0"/>
                                          </p:stCondLst>
                                        </p:cTn>
                                        <p:tgtEl>
                                          <p:spTgt spid="239"/>
                                        </p:tgtEl>
                                        <p:attrNameLst>
                                          <p:attrName>style.visibility</p:attrName>
                                        </p:attrNameLst>
                                      </p:cBhvr>
                                      <p:to>
                                        <p:strVal val="visible"/>
                                      </p:to>
                                    </p:set>
                                  </p:childTnLst>
                                </p:cTn>
                              </p:par>
                              <p:par>
                                <p:cTn id="124"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25" dur="2500" fill="hold"/>
                                        <p:tgtEl>
                                          <p:spTgt spid="239"/>
                                        </p:tgtEl>
                                        <p:attrNameLst>
                                          <p:attrName>ppt_x</p:attrName>
                                          <p:attrName>ppt_y</p:attrName>
                                        </p:attrNameLst>
                                      </p:cBhvr>
                                      <p:rCtr x="-5156" y="-10660"/>
                                    </p:animMotion>
                                  </p:childTnLst>
                                </p:cTn>
                              </p:par>
                              <p:par>
                                <p:cTn id="126" presetID="1" presetClass="entr" presetSubtype="0" fill="hold" grpId="0" nodeType="withEffect">
                                  <p:stCondLst>
                                    <p:cond delay="2000"/>
                                  </p:stCondLst>
                                  <p:childTnLst>
                                    <p:set>
                                      <p:cBhvr>
                                        <p:cTn id="127" dur="1" fill="hold">
                                          <p:stCondLst>
                                            <p:cond delay="0"/>
                                          </p:stCondLst>
                                        </p:cTn>
                                        <p:tgtEl>
                                          <p:spTgt spid="37"/>
                                        </p:tgtEl>
                                        <p:attrNameLst>
                                          <p:attrName>style.visibility</p:attrName>
                                        </p:attrNameLst>
                                      </p:cBhvr>
                                      <p:to>
                                        <p:strVal val="visible"/>
                                      </p:to>
                                    </p:set>
                                  </p:childTnLst>
                                </p:cTn>
                              </p:par>
                              <p:par>
                                <p:cTn id="128"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29" dur="1500" fill="hold"/>
                                        <p:tgtEl>
                                          <p:spTgt spid="37"/>
                                        </p:tgtEl>
                                        <p:attrNameLst>
                                          <p:attrName>ppt_x</p:attrName>
                                          <p:attrName>ppt_y</p:attrName>
                                        </p:attrNameLst>
                                      </p:cBhvr>
                                      <p:rCtr x="5879" y="-16991"/>
                                    </p:animMotion>
                                  </p:childTnLst>
                                </p:cTn>
                              </p:par>
                              <p:par>
                                <p:cTn id="130" presetID="1" presetClass="entr" presetSubtype="0" fill="hold" grpId="0" nodeType="withEffect">
                                  <p:stCondLst>
                                    <p:cond delay="1850"/>
                                  </p:stCondLst>
                                  <p:childTnLst>
                                    <p:set>
                                      <p:cBhvr>
                                        <p:cTn id="131" dur="1" fill="hold">
                                          <p:stCondLst>
                                            <p:cond delay="0"/>
                                          </p:stCondLst>
                                        </p:cTn>
                                        <p:tgtEl>
                                          <p:spTgt spid="238"/>
                                        </p:tgtEl>
                                        <p:attrNameLst>
                                          <p:attrName>style.visibility</p:attrName>
                                        </p:attrNameLst>
                                      </p:cBhvr>
                                      <p:to>
                                        <p:strVal val="visible"/>
                                      </p:to>
                                    </p:set>
                                  </p:childTnLst>
                                </p:cTn>
                              </p:par>
                              <p:par>
                                <p:cTn id="132" presetID="37" presetClass="path" presetSubtype="0" repeatCount="indefinite" fill="hold" grpId="1" nodeType="withEffect">
                                  <p:stCondLst>
                                    <p:cond delay="1850"/>
                                  </p:stCondLst>
                                  <p:childTnLst>
                                    <p:animMotion origin="layout" path="M -0.13626 0.30358 C -0.13626 0.2037 0.02409 0.0243 0.02474 -0.10139 " pathEditMode="relative" rAng="0" ptsTypes="AA">
                                      <p:cBhvr>
                                        <p:cTn id="133" dur="3000" fill="hold"/>
                                        <p:tgtEl>
                                          <p:spTgt spid="238"/>
                                        </p:tgtEl>
                                        <p:attrNameLst>
                                          <p:attrName>ppt_x</p:attrName>
                                          <p:attrName>ppt_y</p:attrName>
                                        </p:attrNameLst>
                                      </p:cBhvr>
                                      <p:rCtr x="8047" y="-20255"/>
                                    </p:animMotion>
                                  </p:childTnLst>
                                </p:cTn>
                              </p:par>
                              <p:par>
                                <p:cTn id="134" presetID="1" presetClass="entr" presetSubtype="0" fill="hold" grpId="0" nodeType="withEffect">
                                  <p:stCondLst>
                                    <p:cond delay="2250"/>
                                  </p:stCondLst>
                                  <p:childTnLst>
                                    <p:set>
                                      <p:cBhvr>
                                        <p:cTn id="135" dur="1" fill="hold">
                                          <p:stCondLst>
                                            <p:cond delay="0"/>
                                          </p:stCondLst>
                                        </p:cTn>
                                        <p:tgtEl>
                                          <p:spTgt spid="32"/>
                                        </p:tgtEl>
                                        <p:attrNameLst>
                                          <p:attrName>style.visibility</p:attrName>
                                        </p:attrNameLst>
                                      </p:cBhvr>
                                      <p:to>
                                        <p:strVal val="visible"/>
                                      </p:to>
                                    </p:set>
                                  </p:childTnLst>
                                </p:cTn>
                              </p:par>
                              <p:par>
                                <p:cTn id="136"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37" dur="3500" fill="hold"/>
                                        <p:tgtEl>
                                          <p:spTgt spid="32"/>
                                        </p:tgtEl>
                                        <p:attrNameLst>
                                          <p:attrName>ppt_x</p:attrName>
                                          <p:attrName>ppt_y</p:attrName>
                                        </p:attrNameLst>
                                      </p:cBhvr>
                                      <p:rCtr x="-6699" y="-30359"/>
                                    </p:animMotion>
                                  </p:childTnLst>
                                </p:cTn>
                              </p:par>
                              <p:par>
                                <p:cTn id="138" presetID="1" presetClass="entr" presetSubtype="0" fill="hold" grpId="0" nodeType="withEffect">
                                  <p:stCondLst>
                                    <p:cond delay="3250"/>
                                  </p:stCondLst>
                                  <p:childTnLst>
                                    <p:set>
                                      <p:cBhvr>
                                        <p:cTn id="139" dur="1" fill="hold">
                                          <p:stCondLst>
                                            <p:cond delay="0"/>
                                          </p:stCondLst>
                                        </p:cTn>
                                        <p:tgtEl>
                                          <p:spTgt spid="21"/>
                                        </p:tgtEl>
                                        <p:attrNameLst>
                                          <p:attrName>style.visibility</p:attrName>
                                        </p:attrNameLst>
                                      </p:cBhvr>
                                      <p:to>
                                        <p:strVal val="visible"/>
                                      </p:to>
                                    </p:set>
                                  </p:childTnLst>
                                </p:cTn>
                              </p:par>
                              <p:par>
                                <p:cTn id="140"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41" dur="3500" fill="hold"/>
                                        <p:tgtEl>
                                          <p:spTgt spid="21"/>
                                        </p:tgtEl>
                                        <p:attrNameLst>
                                          <p:attrName>ppt_x</p:attrName>
                                          <p:attrName>ppt_y</p:attrName>
                                        </p:attrNameLst>
                                      </p:cBhvr>
                                      <p:rCtr x="-6699" y="-30359"/>
                                    </p:animMotion>
                                  </p:childTnLst>
                                </p:cTn>
                              </p:par>
                              <p:par>
                                <p:cTn id="142" presetID="1" presetClass="entr" presetSubtype="0" fill="hold" grpId="0" nodeType="withEffect">
                                  <p:stCondLst>
                                    <p:cond delay="2250"/>
                                  </p:stCondLst>
                                  <p:childTnLst>
                                    <p:set>
                                      <p:cBhvr>
                                        <p:cTn id="143" dur="1" fill="hold">
                                          <p:stCondLst>
                                            <p:cond delay="0"/>
                                          </p:stCondLst>
                                        </p:cTn>
                                        <p:tgtEl>
                                          <p:spTgt spid="35"/>
                                        </p:tgtEl>
                                        <p:attrNameLst>
                                          <p:attrName>style.visibility</p:attrName>
                                        </p:attrNameLst>
                                      </p:cBhvr>
                                      <p:to>
                                        <p:strVal val="visible"/>
                                      </p:to>
                                    </p:set>
                                  </p:childTnLst>
                                </p:cTn>
                              </p:par>
                              <p:par>
                                <p:cTn id="144"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45" dur="1500" fill="hold"/>
                                        <p:tgtEl>
                                          <p:spTgt spid="35"/>
                                        </p:tgtEl>
                                        <p:attrNameLst>
                                          <p:attrName>ppt_x</p:attrName>
                                          <p:attrName>ppt_y</p:attrName>
                                        </p:attrNameLst>
                                      </p:cBhvr>
                                      <p:rCtr x="2904" y="-14907"/>
                                    </p:animMotion>
                                  </p:childTnLst>
                                </p:cTn>
                              </p:par>
                              <p:par>
                                <p:cTn id="146" presetID="1" presetClass="entr" presetSubtype="0" fill="hold" grpId="0" nodeType="withEffect">
                                  <p:stCondLst>
                                    <p:cond delay="3000"/>
                                  </p:stCondLst>
                                  <p:childTnLst>
                                    <p:set>
                                      <p:cBhvr>
                                        <p:cTn id="147" dur="1" fill="hold">
                                          <p:stCondLst>
                                            <p:cond delay="0"/>
                                          </p:stCondLst>
                                        </p:cTn>
                                        <p:tgtEl>
                                          <p:spTgt spid="127"/>
                                        </p:tgtEl>
                                        <p:attrNameLst>
                                          <p:attrName>style.visibility</p:attrName>
                                        </p:attrNameLst>
                                      </p:cBhvr>
                                      <p:to>
                                        <p:strVal val="visible"/>
                                      </p:to>
                                    </p:set>
                                  </p:childTnLst>
                                </p:cTn>
                              </p:par>
                              <p:par>
                                <p:cTn id="148"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49" dur="1500" fill="hold"/>
                                        <p:tgtEl>
                                          <p:spTgt spid="127"/>
                                        </p:tgtEl>
                                        <p:attrNameLst>
                                          <p:attrName>ppt_x</p:attrName>
                                          <p:attrName>ppt_y</p:attrName>
                                        </p:attrNameLst>
                                      </p:cBhvr>
                                      <p:rCtr x="2904" y="-14907"/>
                                    </p:animMotion>
                                  </p:childTnLst>
                                </p:cTn>
                              </p:par>
                              <p:par>
                                <p:cTn id="150" presetID="1" presetClass="entr" presetSubtype="0" fill="hold" grpId="0" nodeType="withEffect">
                                  <p:stCondLst>
                                    <p:cond delay="2350"/>
                                  </p:stCondLst>
                                  <p:childTnLst>
                                    <p:set>
                                      <p:cBhvr>
                                        <p:cTn id="151" dur="1" fill="hold">
                                          <p:stCondLst>
                                            <p:cond delay="0"/>
                                          </p:stCondLst>
                                        </p:cTn>
                                        <p:tgtEl>
                                          <p:spTgt spid="222"/>
                                        </p:tgtEl>
                                        <p:attrNameLst>
                                          <p:attrName>style.visibility</p:attrName>
                                        </p:attrNameLst>
                                      </p:cBhvr>
                                      <p:to>
                                        <p:strVal val="visible"/>
                                      </p:to>
                                    </p:set>
                                  </p:childTnLst>
                                </p:cTn>
                              </p:par>
                              <p:par>
                                <p:cTn id="152"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53" dur="1500" fill="hold"/>
                                        <p:tgtEl>
                                          <p:spTgt spid="222"/>
                                        </p:tgtEl>
                                        <p:attrNameLst>
                                          <p:attrName>ppt_x</p:attrName>
                                          <p:attrName>ppt_y</p:attrName>
                                        </p:attrNameLst>
                                      </p:cBhvr>
                                      <p:rCtr x="-4342" y="-15162"/>
                                    </p:animMotion>
                                  </p:childTnLst>
                                </p:cTn>
                              </p:par>
                              <p:par>
                                <p:cTn id="154" presetID="1" presetClass="entr" presetSubtype="0" fill="hold" grpId="0" nodeType="withEffect">
                                  <p:stCondLst>
                                    <p:cond delay="2400"/>
                                  </p:stCondLst>
                                  <p:childTnLst>
                                    <p:set>
                                      <p:cBhvr>
                                        <p:cTn id="155" dur="1" fill="hold">
                                          <p:stCondLst>
                                            <p:cond delay="0"/>
                                          </p:stCondLst>
                                        </p:cTn>
                                        <p:tgtEl>
                                          <p:spTgt spid="31"/>
                                        </p:tgtEl>
                                        <p:attrNameLst>
                                          <p:attrName>style.visibility</p:attrName>
                                        </p:attrNameLst>
                                      </p:cBhvr>
                                      <p:to>
                                        <p:strVal val="visible"/>
                                      </p:to>
                                    </p:set>
                                  </p:childTnLst>
                                </p:cTn>
                              </p:par>
                              <p:par>
                                <p:cTn id="156"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57" dur="1500" fill="hold"/>
                                        <p:tgtEl>
                                          <p:spTgt spid="31"/>
                                        </p:tgtEl>
                                        <p:attrNameLst>
                                          <p:attrName>ppt_x</p:attrName>
                                          <p:attrName>ppt_y</p:attrName>
                                        </p:attrNameLst>
                                      </p:cBhvr>
                                      <p:rCtr x="-5586" y="-15394"/>
                                    </p:animMotion>
                                  </p:childTnLst>
                                </p:cTn>
                              </p:par>
                              <p:par>
                                <p:cTn id="158" presetID="1" presetClass="entr" presetSubtype="0" fill="hold" grpId="0" nodeType="withEffect">
                                  <p:stCondLst>
                                    <p:cond delay="2450"/>
                                  </p:stCondLst>
                                  <p:childTnLst>
                                    <p:set>
                                      <p:cBhvr>
                                        <p:cTn id="159" dur="1" fill="hold">
                                          <p:stCondLst>
                                            <p:cond delay="0"/>
                                          </p:stCondLst>
                                        </p:cTn>
                                        <p:tgtEl>
                                          <p:spTgt spid="224"/>
                                        </p:tgtEl>
                                        <p:attrNameLst>
                                          <p:attrName>style.visibility</p:attrName>
                                        </p:attrNameLst>
                                      </p:cBhvr>
                                      <p:to>
                                        <p:strVal val="visible"/>
                                      </p:to>
                                    </p:set>
                                  </p:childTnLst>
                                </p:cTn>
                              </p:par>
                              <p:par>
                                <p:cTn id="160"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61" dur="1500" fill="hold"/>
                                        <p:tgtEl>
                                          <p:spTgt spid="224"/>
                                        </p:tgtEl>
                                        <p:attrNameLst>
                                          <p:attrName>ppt_x</p:attrName>
                                          <p:attrName>ppt_y</p:attrName>
                                        </p:attrNameLst>
                                      </p:cBhvr>
                                      <p:rCtr x="1934" y="-15139"/>
                                    </p:animMotion>
                                  </p:childTnLst>
                                </p:cTn>
                              </p:par>
                              <p:par>
                                <p:cTn id="162" presetID="1" presetClass="entr" presetSubtype="0" fill="hold" grpId="0" nodeType="withEffect">
                                  <p:stCondLst>
                                    <p:cond delay="2500"/>
                                  </p:stCondLst>
                                  <p:childTnLst>
                                    <p:set>
                                      <p:cBhvr>
                                        <p:cTn id="163" dur="1" fill="hold">
                                          <p:stCondLst>
                                            <p:cond delay="0"/>
                                          </p:stCondLst>
                                        </p:cTn>
                                        <p:tgtEl>
                                          <p:spTgt spid="241"/>
                                        </p:tgtEl>
                                        <p:attrNameLst>
                                          <p:attrName>style.visibility</p:attrName>
                                        </p:attrNameLst>
                                      </p:cBhvr>
                                      <p:to>
                                        <p:strVal val="visible"/>
                                      </p:to>
                                    </p:set>
                                  </p:childTnLst>
                                </p:cTn>
                              </p:par>
                              <p:par>
                                <p:cTn id="164"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65" dur="1500" fill="hold"/>
                                        <p:tgtEl>
                                          <p:spTgt spid="241"/>
                                        </p:tgtEl>
                                        <p:attrNameLst>
                                          <p:attrName>ppt_x</p:attrName>
                                          <p:attrName>ppt_y</p:attrName>
                                        </p:attrNameLst>
                                      </p:cBhvr>
                                      <p:rCtr x="7051" y="-21748"/>
                                    </p:animMotion>
                                  </p:childTnLst>
                                </p:cTn>
                              </p:par>
                              <p:par>
                                <p:cTn id="166" presetID="1" presetClass="entr" presetSubtype="0" fill="hold" grpId="0" nodeType="withEffect">
                                  <p:stCondLst>
                                    <p:cond delay="2550"/>
                                  </p:stCondLst>
                                  <p:childTnLst>
                                    <p:set>
                                      <p:cBhvr>
                                        <p:cTn id="167" dur="1" fill="hold">
                                          <p:stCondLst>
                                            <p:cond delay="0"/>
                                          </p:stCondLst>
                                        </p:cTn>
                                        <p:tgtEl>
                                          <p:spTgt spid="226"/>
                                        </p:tgtEl>
                                        <p:attrNameLst>
                                          <p:attrName>style.visibility</p:attrName>
                                        </p:attrNameLst>
                                      </p:cBhvr>
                                      <p:to>
                                        <p:strVal val="visible"/>
                                      </p:to>
                                    </p:set>
                                  </p:childTnLst>
                                </p:cTn>
                              </p:par>
                              <p:par>
                                <p:cTn id="168"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69" dur="1500" fill="hold"/>
                                        <p:tgtEl>
                                          <p:spTgt spid="226"/>
                                        </p:tgtEl>
                                        <p:attrNameLst>
                                          <p:attrName>ppt_x</p:attrName>
                                          <p:attrName>ppt_y</p:attrName>
                                        </p:attrNameLst>
                                      </p:cBhvr>
                                      <p:rCtr x="7832" y="-5336"/>
                                    </p:animMotion>
                                  </p:childTnLst>
                                </p:cTn>
                              </p:par>
                              <p:par>
                                <p:cTn id="170" presetID="1" presetClass="entr" presetSubtype="0" fill="hold" grpId="0" nodeType="withEffect">
                                  <p:stCondLst>
                                    <p:cond delay="2600"/>
                                  </p:stCondLst>
                                  <p:childTnLst>
                                    <p:set>
                                      <p:cBhvr>
                                        <p:cTn id="171" dur="1" fill="hold">
                                          <p:stCondLst>
                                            <p:cond delay="0"/>
                                          </p:stCondLst>
                                        </p:cTn>
                                        <p:tgtEl>
                                          <p:spTgt spid="237"/>
                                        </p:tgtEl>
                                        <p:attrNameLst>
                                          <p:attrName>style.visibility</p:attrName>
                                        </p:attrNameLst>
                                      </p:cBhvr>
                                      <p:to>
                                        <p:strVal val="visible"/>
                                      </p:to>
                                    </p:set>
                                  </p:childTnLst>
                                </p:cTn>
                              </p:par>
                              <p:par>
                                <p:cTn id="172"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73" dur="1500" fill="hold"/>
                                        <p:tgtEl>
                                          <p:spTgt spid="237"/>
                                        </p:tgtEl>
                                        <p:attrNameLst>
                                          <p:attrName>ppt_x</p:attrName>
                                          <p:attrName>ppt_y</p:attrName>
                                        </p:attrNameLst>
                                      </p:cBhvr>
                                      <p:rCtr x="3392" y="-5475"/>
                                    </p:animMotion>
                                  </p:childTnLst>
                                </p:cTn>
                              </p:par>
                              <p:par>
                                <p:cTn id="174" presetID="1" presetClass="entr" presetSubtype="0" fill="hold" grpId="0" nodeType="withEffect">
                                  <p:stCondLst>
                                    <p:cond delay="2300"/>
                                  </p:stCondLst>
                                  <p:childTnLst>
                                    <p:set>
                                      <p:cBhvr>
                                        <p:cTn id="175" dur="1" fill="hold">
                                          <p:stCondLst>
                                            <p:cond delay="0"/>
                                          </p:stCondLst>
                                        </p:cTn>
                                        <p:tgtEl>
                                          <p:spTgt spid="227"/>
                                        </p:tgtEl>
                                        <p:attrNameLst>
                                          <p:attrName>style.visibility</p:attrName>
                                        </p:attrNameLst>
                                      </p:cBhvr>
                                      <p:to>
                                        <p:strVal val="visible"/>
                                      </p:to>
                                    </p:set>
                                  </p:childTnLst>
                                </p:cTn>
                              </p:par>
                              <p:par>
                                <p:cTn id="176"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77" dur="3500" fill="hold"/>
                                        <p:tgtEl>
                                          <p:spTgt spid="227"/>
                                        </p:tgtEl>
                                        <p:attrNameLst>
                                          <p:attrName>ppt_x</p:attrName>
                                          <p:attrName>ppt_y</p:attrName>
                                        </p:attrNameLst>
                                      </p:cBhvr>
                                      <p:rCtr x="9661" y="-30255"/>
                                    </p:animMotion>
                                  </p:childTnLst>
                                </p:cTn>
                              </p:par>
                              <p:par>
                                <p:cTn id="178" presetID="1" presetClass="entr" presetSubtype="0" fill="hold" grpId="0" nodeType="withEffect">
                                  <p:stCondLst>
                                    <p:cond delay="3500"/>
                                  </p:stCondLst>
                                  <p:childTnLst>
                                    <p:set>
                                      <p:cBhvr>
                                        <p:cTn id="179" dur="1" fill="hold">
                                          <p:stCondLst>
                                            <p:cond delay="0"/>
                                          </p:stCondLst>
                                        </p:cTn>
                                        <p:tgtEl>
                                          <p:spTgt spid="25"/>
                                        </p:tgtEl>
                                        <p:attrNameLst>
                                          <p:attrName>style.visibility</p:attrName>
                                        </p:attrNameLst>
                                      </p:cBhvr>
                                      <p:to>
                                        <p:strVal val="visible"/>
                                      </p:to>
                                    </p:set>
                                  </p:childTnLst>
                                </p:cTn>
                              </p:par>
                              <p:par>
                                <p:cTn id="180" presetID="37" presetClass="path" presetSubtype="0" repeatCount="indefinite" fill="hold" grpId="1" nodeType="withEffect">
                                  <p:stCondLst>
                                    <p:cond delay="3500"/>
                                  </p:stCondLst>
                                  <p:childTnLst>
                                    <p:animMotion origin="layout" path="M -0.19135 0.56737 C -0.18965 0.47952 0.00084 0.16875 0.00162 -0.03761 " pathEditMode="relative" rAng="0" ptsTypes="AA">
                                      <p:cBhvr>
                                        <p:cTn id="181" dur="3500" fill="hold"/>
                                        <p:tgtEl>
                                          <p:spTgt spid="25"/>
                                        </p:tgtEl>
                                        <p:attrNameLst>
                                          <p:attrName>ppt_x</p:attrName>
                                          <p:attrName>ppt_y</p:attrName>
                                        </p:attrNameLst>
                                      </p:cBhvr>
                                      <p:rCtr x="9648" y="-30255"/>
                                    </p:animMotion>
                                  </p:childTnLst>
                                </p:cTn>
                              </p:par>
                              <p:par>
                                <p:cTn id="182" presetID="1" presetClass="entr" presetSubtype="0" fill="hold" grpId="0" nodeType="withEffect">
                                  <p:stCondLst>
                                    <p:cond delay="3950"/>
                                  </p:stCondLst>
                                  <p:childTnLst>
                                    <p:set>
                                      <p:cBhvr>
                                        <p:cTn id="183" dur="1" fill="hold">
                                          <p:stCondLst>
                                            <p:cond delay="0"/>
                                          </p:stCondLst>
                                        </p:cTn>
                                        <p:tgtEl>
                                          <p:spTgt spid="27"/>
                                        </p:tgtEl>
                                        <p:attrNameLst>
                                          <p:attrName>style.visibility</p:attrName>
                                        </p:attrNameLst>
                                      </p:cBhvr>
                                      <p:to>
                                        <p:strVal val="visible"/>
                                      </p:to>
                                    </p:set>
                                  </p:childTnLst>
                                </p:cTn>
                              </p:par>
                              <p:par>
                                <p:cTn id="184"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85" dur="1500" fill="hold"/>
                                        <p:tgtEl>
                                          <p:spTgt spid="27"/>
                                        </p:tgtEl>
                                        <p:attrNameLst>
                                          <p:attrName>ppt_x</p:attrName>
                                          <p:attrName>ppt_y</p:attrName>
                                        </p:attrNameLst>
                                      </p:cBhvr>
                                      <p:rCtr x="-7155" y="-6319"/>
                                    </p:animMotion>
                                  </p:childTnLst>
                                </p:cTn>
                              </p:par>
                              <p:par>
                                <p:cTn id="186" presetID="1" presetClass="entr" presetSubtype="0" fill="hold" grpId="0" nodeType="withEffect">
                                  <p:stCondLst>
                                    <p:cond delay="4000"/>
                                  </p:stCondLst>
                                  <p:childTnLst>
                                    <p:set>
                                      <p:cBhvr>
                                        <p:cTn id="187" dur="1" fill="hold">
                                          <p:stCondLst>
                                            <p:cond delay="0"/>
                                          </p:stCondLst>
                                        </p:cTn>
                                        <p:tgtEl>
                                          <p:spTgt spid="221"/>
                                        </p:tgtEl>
                                        <p:attrNameLst>
                                          <p:attrName>style.visibility</p:attrName>
                                        </p:attrNameLst>
                                      </p:cBhvr>
                                      <p:to>
                                        <p:strVal val="visible"/>
                                      </p:to>
                                    </p:set>
                                  </p:childTnLst>
                                </p:cTn>
                              </p:par>
                              <p:par>
                                <p:cTn id="188"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89" dur="3500" fill="hold"/>
                                        <p:tgtEl>
                                          <p:spTgt spid="221"/>
                                        </p:tgtEl>
                                        <p:attrNameLst>
                                          <p:attrName>ppt_x</p:attrName>
                                          <p:attrName>ppt_y</p:attrName>
                                        </p:attrNameLst>
                                      </p:cBhvr>
                                      <p:rCtr x="7233" y="-21157"/>
                                    </p:animMotion>
                                  </p:childTnLst>
                                </p:cTn>
                              </p:par>
                              <p:par>
                                <p:cTn id="190" presetID="1" presetClass="entr" presetSubtype="0" fill="hold" grpId="0" nodeType="withEffect">
                                  <p:stCondLst>
                                    <p:cond delay="4050"/>
                                  </p:stCondLst>
                                  <p:childTnLst>
                                    <p:set>
                                      <p:cBhvr>
                                        <p:cTn id="191" dur="1" fill="hold">
                                          <p:stCondLst>
                                            <p:cond delay="0"/>
                                          </p:stCondLst>
                                        </p:cTn>
                                        <p:tgtEl>
                                          <p:spTgt spid="29"/>
                                        </p:tgtEl>
                                        <p:attrNameLst>
                                          <p:attrName>style.visibility</p:attrName>
                                        </p:attrNameLst>
                                      </p:cBhvr>
                                      <p:to>
                                        <p:strVal val="visible"/>
                                      </p:to>
                                    </p:set>
                                  </p:childTnLst>
                                </p:cTn>
                              </p:par>
                              <p:par>
                                <p:cTn id="192"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93" dur="3000" fill="hold"/>
                                        <p:tgtEl>
                                          <p:spTgt spid="29"/>
                                        </p:tgtEl>
                                        <p:attrNameLst>
                                          <p:attrName>ppt_x</p:attrName>
                                          <p:attrName>ppt_y</p:attrName>
                                        </p:attrNameLst>
                                      </p:cBhvr>
                                      <p:rCtr x="7233" y="-21157"/>
                                    </p:animMotion>
                                  </p:childTnLst>
                                </p:cTn>
                              </p:par>
                              <p:par>
                                <p:cTn id="194" presetID="1" presetClass="entr" presetSubtype="0" fill="hold" grpId="0" nodeType="withEffect">
                                  <p:stCondLst>
                                    <p:cond delay="4100"/>
                                  </p:stCondLst>
                                  <p:childTnLst>
                                    <p:set>
                                      <p:cBhvr>
                                        <p:cTn id="195" dur="1" fill="hold">
                                          <p:stCondLst>
                                            <p:cond delay="0"/>
                                          </p:stCondLst>
                                        </p:cTn>
                                        <p:tgtEl>
                                          <p:spTgt spid="128"/>
                                        </p:tgtEl>
                                        <p:attrNameLst>
                                          <p:attrName>style.visibility</p:attrName>
                                        </p:attrNameLst>
                                      </p:cBhvr>
                                      <p:to>
                                        <p:strVal val="visible"/>
                                      </p:to>
                                    </p:set>
                                  </p:childTnLst>
                                </p:cTn>
                              </p:par>
                              <p:par>
                                <p:cTn id="196"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97" dur="2500" fill="hold"/>
                                        <p:tgtEl>
                                          <p:spTgt spid="128"/>
                                        </p:tgtEl>
                                        <p:attrNameLst>
                                          <p:attrName>ppt_x</p:attrName>
                                          <p:attrName>ppt_y</p:attrName>
                                        </p:attrNameLst>
                                      </p:cBhvr>
                                      <p:rCtr x="5794" y="-10289"/>
                                    </p:animMotion>
                                  </p:childTnLst>
                                </p:cTn>
                              </p:par>
                              <p:par>
                                <p:cTn id="198" presetID="1" presetClass="entr" presetSubtype="0" fill="hold" grpId="0" nodeType="withEffect">
                                  <p:stCondLst>
                                    <p:cond delay="4150"/>
                                  </p:stCondLst>
                                  <p:childTnLst>
                                    <p:set>
                                      <p:cBhvr>
                                        <p:cTn id="199" dur="1" fill="hold">
                                          <p:stCondLst>
                                            <p:cond delay="0"/>
                                          </p:stCondLst>
                                        </p:cTn>
                                        <p:tgtEl>
                                          <p:spTgt spid="223"/>
                                        </p:tgtEl>
                                        <p:attrNameLst>
                                          <p:attrName>style.visibility</p:attrName>
                                        </p:attrNameLst>
                                      </p:cBhvr>
                                      <p:to>
                                        <p:strVal val="visible"/>
                                      </p:to>
                                    </p:set>
                                  </p:childTnLst>
                                </p:cTn>
                              </p:par>
                              <p:par>
                                <p:cTn id="200"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201" dur="2500" fill="hold"/>
                                        <p:tgtEl>
                                          <p:spTgt spid="223"/>
                                        </p:tgtEl>
                                        <p:attrNameLst>
                                          <p:attrName>ppt_x</p:attrName>
                                          <p:attrName>ppt_y</p:attrName>
                                        </p:attrNameLst>
                                      </p:cBhvr>
                                      <p:rCtr x="6953" y="-14850"/>
                                    </p:animMotion>
                                  </p:childTnLst>
                                </p:cTn>
                              </p:par>
                              <p:par>
                                <p:cTn id="202" presetID="1" presetClass="entr" presetSubtype="0" fill="hold" grpId="0" nodeType="withEffect">
                                  <p:stCondLst>
                                    <p:cond delay="4000"/>
                                  </p:stCondLst>
                                  <p:childTnLst>
                                    <p:set>
                                      <p:cBhvr>
                                        <p:cTn id="203" dur="1" fill="hold">
                                          <p:stCondLst>
                                            <p:cond delay="0"/>
                                          </p:stCondLst>
                                        </p:cTn>
                                        <p:tgtEl>
                                          <p:spTgt spid="30"/>
                                        </p:tgtEl>
                                        <p:attrNameLst>
                                          <p:attrName>style.visibility</p:attrName>
                                        </p:attrNameLst>
                                      </p:cBhvr>
                                      <p:to>
                                        <p:strVal val="visible"/>
                                      </p:to>
                                    </p:set>
                                  </p:childTnLst>
                                </p:cTn>
                              </p:par>
                              <p:par>
                                <p:cTn id="204"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205" dur="3000" fill="hold"/>
                                        <p:tgtEl>
                                          <p:spTgt spid="30"/>
                                        </p:tgtEl>
                                        <p:attrNameLst>
                                          <p:attrName>ppt_x</p:attrName>
                                          <p:attrName>ppt_y</p:attrName>
                                        </p:attrNameLst>
                                      </p:cBhvr>
                                      <p:rCtr x="-9674" y="-21481"/>
                                    </p:animMotion>
                                  </p:childTnLst>
                                </p:cTn>
                              </p:par>
                              <p:par>
                                <p:cTn id="206" presetID="1" presetClass="entr" presetSubtype="0" fill="hold" grpId="0" nodeType="withEffect">
                                  <p:stCondLst>
                                    <p:cond delay="4500"/>
                                  </p:stCondLst>
                                  <p:childTnLst>
                                    <p:set>
                                      <p:cBhvr>
                                        <p:cTn id="207" dur="1" fill="hold">
                                          <p:stCondLst>
                                            <p:cond delay="0"/>
                                          </p:stCondLst>
                                        </p:cTn>
                                        <p:tgtEl>
                                          <p:spTgt spid="16"/>
                                        </p:tgtEl>
                                        <p:attrNameLst>
                                          <p:attrName>style.visibility</p:attrName>
                                        </p:attrNameLst>
                                      </p:cBhvr>
                                      <p:to>
                                        <p:strVal val="visible"/>
                                      </p:to>
                                    </p:set>
                                  </p:childTnLst>
                                </p:cTn>
                              </p:par>
                              <p:par>
                                <p:cTn id="208"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209" dur="3000" fill="hold"/>
                                        <p:tgtEl>
                                          <p:spTgt spid="16"/>
                                        </p:tgtEl>
                                        <p:attrNameLst>
                                          <p:attrName>ppt_x</p:attrName>
                                          <p:attrName>ppt_y</p:attrName>
                                        </p:attrNameLst>
                                      </p:cBhvr>
                                      <p:rCtr x="-9674" y="-21481"/>
                                    </p:animMotion>
                                  </p:childTnLst>
                                </p:cTn>
                              </p:par>
                              <p:par>
                                <p:cTn id="210" presetID="1" presetClass="entr" presetSubtype="0" fill="hold" grpId="0" nodeType="withEffect">
                                  <p:stCondLst>
                                    <p:cond delay="4250"/>
                                  </p:stCondLst>
                                  <p:childTnLst>
                                    <p:set>
                                      <p:cBhvr>
                                        <p:cTn id="211" dur="1" fill="hold">
                                          <p:stCondLst>
                                            <p:cond delay="0"/>
                                          </p:stCondLst>
                                        </p:cTn>
                                        <p:tgtEl>
                                          <p:spTgt spid="225"/>
                                        </p:tgtEl>
                                        <p:attrNameLst>
                                          <p:attrName>style.visibility</p:attrName>
                                        </p:attrNameLst>
                                      </p:cBhvr>
                                      <p:to>
                                        <p:strVal val="visible"/>
                                      </p:to>
                                    </p:set>
                                  </p:childTnLst>
                                </p:cTn>
                              </p:par>
                              <p:par>
                                <p:cTn id="212"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213" dur="2000" fill="hold"/>
                                        <p:tgtEl>
                                          <p:spTgt spid="225"/>
                                        </p:tgtEl>
                                        <p:attrNameLst>
                                          <p:attrName>ppt_x</p:attrName>
                                          <p:attrName>ppt_y</p:attrName>
                                        </p:attrNameLst>
                                      </p:cBhvr>
                                      <p:rCtr x="4225" y="-11157"/>
                                    </p:animMotion>
                                  </p:childTnLst>
                                </p:cTn>
                              </p:par>
                              <p:par>
                                <p:cTn id="214" presetID="1" presetClass="entr" presetSubtype="0" fill="hold" grpId="0" nodeType="withEffect">
                                  <p:stCondLst>
                                    <p:cond delay="4300"/>
                                  </p:stCondLst>
                                  <p:childTnLst>
                                    <p:set>
                                      <p:cBhvr>
                                        <p:cTn id="215" dur="1" fill="hold">
                                          <p:stCondLst>
                                            <p:cond delay="0"/>
                                          </p:stCondLst>
                                        </p:cTn>
                                        <p:tgtEl>
                                          <p:spTgt spid="41"/>
                                        </p:tgtEl>
                                        <p:attrNameLst>
                                          <p:attrName>style.visibility</p:attrName>
                                        </p:attrNameLst>
                                      </p:cBhvr>
                                      <p:to>
                                        <p:strVal val="visible"/>
                                      </p:to>
                                    </p:set>
                                  </p:childTnLst>
                                </p:cTn>
                              </p:par>
                              <p:par>
                                <p:cTn id="216"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217" dur="2000" fill="hold"/>
                                        <p:tgtEl>
                                          <p:spTgt spid="41"/>
                                        </p:tgtEl>
                                        <p:attrNameLst>
                                          <p:attrName>ppt_x</p:attrName>
                                          <p:attrName>ppt_y</p:attrName>
                                        </p:attrNameLst>
                                      </p:cBhvr>
                                      <p:rCtr x="-6387" y="-11331"/>
                                    </p:animMotion>
                                  </p:childTnLst>
                                </p:cTn>
                              </p:par>
                              <p:par>
                                <p:cTn id="218" presetID="1" presetClass="entr" presetSubtype="0" fill="hold" grpId="0" nodeType="withEffect">
                                  <p:stCondLst>
                                    <p:cond delay="4800"/>
                                  </p:stCondLst>
                                  <p:childTnLst>
                                    <p:set>
                                      <p:cBhvr>
                                        <p:cTn id="219" dur="1" fill="hold">
                                          <p:stCondLst>
                                            <p:cond delay="0"/>
                                          </p:stCondLst>
                                        </p:cTn>
                                        <p:tgtEl>
                                          <p:spTgt spid="34"/>
                                        </p:tgtEl>
                                        <p:attrNameLst>
                                          <p:attrName>style.visibility</p:attrName>
                                        </p:attrNameLst>
                                      </p:cBhvr>
                                      <p:to>
                                        <p:strVal val="visible"/>
                                      </p:to>
                                    </p:set>
                                  </p:childTnLst>
                                </p:cTn>
                              </p:par>
                              <p:par>
                                <p:cTn id="220"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21" dur="2000" fill="hold"/>
                                        <p:tgtEl>
                                          <p:spTgt spid="34"/>
                                        </p:tgtEl>
                                        <p:attrNameLst>
                                          <p:attrName>ppt_x</p:attrName>
                                          <p:attrName>ppt_y</p:attrName>
                                        </p:attrNameLst>
                                      </p:cBhvr>
                                      <p:rCtr x="-6387" y="-11331"/>
                                    </p:animMotion>
                                  </p:childTnLst>
                                </p:cTn>
                              </p:par>
                              <p:par>
                                <p:cTn id="222" presetID="1" presetClass="entr" presetSubtype="0" fill="hold" grpId="0" nodeType="withEffect">
                                  <p:stCondLst>
                                    <p:cond delay="4350"/>
                                  </p:stCondLst>
                                  <p:childTnLst>
                                    <p:set>
                                      <p:cBhvr>
                                        <p:cTn id="223" dur="1" fill="hold">
                                          <p:stCondLst>
                                            <p:cond delay="0"/>
                                          </p:stCondLst>
                                        </p:cTn>
                                        <p:tgtEl>
                                          <p:spTgt spid="22"/>
                                        </p:tgtEl>
                                        <p:attrNameLst>
                                          <p:attrName>style.visibility</p:attrName>
                                        </p:attrNameLst>
                                      </p:cBhvr>
                                      <p:to>
                                        <p:strVal val="visible"/>
                                      </p:to>
                                    </p:set>
                                  </p:childTnLst>
                                </p:cTn>
                              </p:par>
                              <p:par>
                                <p:cTn id="224"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25" dur="2500" fill="hold"/>
                                        <p:tgtEl>
                                          <p:spTgt spid="22"/>
                                        </p:tgtEl>
                                        <p:attrNameLst>
                                          <p:attrName>ppt_x</p:attrName>
                                          <p:attrName>ppt_y</p:attrName>
                                        </p:attrNameLst>
                                      </p:cBhvr>
                                      <p:rCtr x="5527" y="-11088"/>
                                    </p:animMotion>
                                  </p:childTnLst>
                                </p:cTn>
                              </p:par>
                              <p:par>
                                <p:cTn id="226" presetID="1" presetClass="entr" presetSubtype="0" fill="hold" grpId="0" nodeType="withEffect">
                                  <p:stCondLst>
                                    <p:cond delay="4400"/>
                                  </p:stCondLst>
                                  <p:childTnLst>
                                    <p:set>
                                      <p:cBhvr>
                                        <p:cTn id="227" dur="1" fill="hold">
                                          <p:stCondLst>
                                            <p:cond delay="0"/>
                                          </p:stCondLst>
                                        </p:cTn>
                                        <p:tgtEl>
                                          <p:spTgt spid="33"/>
                                        </p:tgtEl>
                                        <p:attrNameLst>
                                          <p:attrName>style.visibility</p:attrName>
                                        </p:attrNameLst>
                                      </p:cBhvr>
                                      <p:to>
                                        <p:strVal val="visible"/>
                                      </p:to>
                                    </p:set>
                                  </p:childTnLst>
                                </p:cTn>
                              </p:par>
                              <p:par>
                                <p:cTn id="228"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29" dur="2000" fill="hold"/>
                                        <p:tgtEl>
                                          <p:spTgt spid="33"/>
                                        </p:tgtEl>
                                        <p:attrNameLst>
                                          <p:attrName>ppt_x</p:attrName>
                                          <p:attrName>ppt_y</p:attrName>
                                        </p:attrNameLst>
                                      </p:cBhvr>
                                      <p:rCtr x="-4577" y="-11424"/>
                                    </p:animMotion>
                                  </p:childTnLst>
                                </p:cTn>
                              </p:par>
                              <p:par>
                                <p:cTn id="230" presetID="1" presetClass="entr" presetSubtype="0" fill="hold" grpId="0" nodeType="withEffect">
                                  <p:stCondLst>
                                    <p:cond delay="4900"/>
                                  </p:stCondLst>
                                  <p:childTnLst>
                                    <p:set>
                                      <p:cBhvr>
                                        <p:cTn id="231" dur="1" fill="hold">
                                          <p:stCondLst>
                                            <p:cond delay="0"/>
                                          </p:stCondLst>
                                        </p:cTn>
                                        <p:tgtEl>
                                          <p:spTgt spid="124"/>
                                        </p:tgtEl>
                                        <p:attrNameLst>
                                          <p:attrName>style.visibility</p:attrName>
                                        </p:attrNameLst>
                                      </p:cBhvr>
                                      <p:to>
                                        <p:strVal val="visible"/>
                                      </p:to>
                                    </p:set>
                                  </p:childTnLst>
                                </p:cTn>
                              </p:par>
                              <p:par>
                                <p:cTn id="232"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33" dur="2000" fill="hold"/>
                                        <p:tgtEl>
                                          <p:spTgt spid="124"/>
                                        </p:tgtEl>
                                        <p:attrNameLst>
                                          <p:attrName>ppt_x</p:attrName>
                                          <p:attrName>ppt_y</p:attrName>
                                        </p:attrNameLst>
                                      </p:cBhvr>
                                      <p:rCtr x="-4577" y="-11424"/>
                                    </p:animMotion>
                                  </p:childTnLst>
                                </p:cTn>
                              </p:par>
                              <p:par>
                                <p:cTn id="234" presetID="1" presetClass="entr" presetSubtype="0" fill="hold" grpId="0" nodeType="withEffect">
                                  <p:stCondLst>
                                    <p:cond delay="4450"/>
                                  </p:stCondLst>
                                  <p:childTnLst>
                                    <p:set>
                                      <p:cBhvr>
                                        <p:cTn id="235" dur="1" fill="hold">
                                          <p:stCondLst>
                                            <p:cond delay="0"/>
                                          </p:stCondLst>
                                        </p:cTn>
                                        <p:tgtEl>
                                          <p:spTgt spid="125"/>
                                        </p:tgtEl>
                                        <p:attrNameLst>
                                          <p:attrName>style.visibility</p:attrName>
                                        </p:attrNameLst>
                                      </p:cBhvr>
                                      <p:to>
                                        <p:strVal val="visible"/>
                                      </p:to>
                                    </p:set>
                                  </p:childTnLst>
                                </p:cTn>
                              </p:par>
                              <p:par>
                                <p:cTn id="236"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37" dur="2500" fill="hold"/>
                                        <p:tgtEl>
                                          <p:spTgt spid="125"/>
                                        </p:tgtEl>
                                        <p:attrNameLst>
                                          <p:attrName>ppt_x</p:attrName>
                                          <p:attrName>ppt_y</p:attrName>
                                        </p:attrNameLst>
                                      </p:cBhvr>
                                      <p:rCtr x="6185" y="-11343"/>
                                    </p:animMotion>
                                  </p:childTnLst>
                                </p:cTn>
                              </p:par>
                              <p:par>
                                <p:cTn id="238" presetID="1" presetClass="entr" presetSubtype="0" fill="hold" grpId="0" nodeType="withEffect">
                                  <p:stCondLst>
                                    <p:cond delay="4500"/>
                                  </p:stCondLst>
                                  <p:childTnLst>
                                    <p:set>
                                      <p:cBhvr>
                                        <p:cTn id="239" dur="1" fill="hold">
                                          <p:stCondLst>
                                            <p:cond delay="0"/>
                                          </p:stCondLst>
                                        </p:cTn>
                                        <p:tgtEl>
                                          <p:spTgt spid="228"/>
                                        </p:tgtEl>
                                        <p:attrNameLst>
                                          <p:attrName>style.visibility</p:attrName>
                                        </p:attrNameLst>
                                      </p:cBhvr>
                                      <p:to>
                                        <p:strVal val="visible"/>
                                      </p:to>
                                    </p:set>
                                  </p:childTnLst>
                                </p:cTn>
                              </p:par>
                              <p:par>
                                <p:cTn id="240"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41" dur="2000" fill="hold"/>
                                        <p:tgtEl>
                                          <p:spTgt spid="228"/>
                                        </p:tgtEl>
                                        <p:attrNameLst>
                                          <p:attrName>ppt_x</p:attrName>
                                          <p:attrName>ppt_y</p:attrName>
                                        </p:attrNameLst>
                                      </p:cBhvr>
                                      <p:rCtr x="-1999" y="-11597"/>
                                    </p:animMotion>
                                  </p:childTnLst>
                                </p:cTn>
                              </p:par>
                              <p:par>
                                <p:cTn id="242" presetID="10" presetClass="entr" presetSubtype="0" fill="hold" grpId="0" nodeType="withEffect">
                                  <p:stCondLst>
                                    <p:cond delay="800"/>
                                  </p:stCondLst>
                                  <p:childTnLst>
                                    <p:set>
                                      <p:cBhvr>
                                        <p:cTn id="243" dur="1" fill="hold">
                                          <p:stCondLst>
                                            <p:cond delay="0"/>
                                          </p:stCondLst>
                                        </p:cTn>
                                        <p:tgtEl>
                                          <p:spTgt spid="159"/>
                                        </p:tgtEl>
                                        <p:attrNameLst>
                                          <p:attrName>style.visibility</p:attrName>
                                        </p:attrNameLst>
                                      </p:cBhvr>
                                      <p:to>
                                        <p:strVal val="visible"/>
                                      </p:to>
                                    </p:set>
                                    <p:animEffect transition="in" filter="fade">
                                      <p:cBhvr>
                                        <p:cTn id="244" dur="500"/>
                                        <p:tgtEl>
                                          <p:spTgt spid="159"/>
                                        </p:tgtEl>
                                      </p:cBhvr>
                                    </p:animEffect>
                                  </p:childTnLst>
                                </p:cTn>
                              </p:par>
                              <p:par>
                                <p:cTn id="245" presetID="42" presetClass="path" presetSubtype="0" decel="100000" fill="hold" grpId="1" nodeType="withEffect">
                                  <p:stCondLst>
                                    <p:cond delay="800"/>
                                  </p:stCondLst>
                                  <p:childTnLst>
                                    <p:animMotion origin="layout" path="M -1.875E-6 -3.33333E-6 L -1.875E-6 0.03542 " pathEditMode="relative" rAng="0" ptsTypes="AA">
                                      <p:cBhvr>
                                        <p:cTn id="246" dur="700" spd="-100000" fill="hold"/>
                                        <p:tgtEl>
                                          <p:spTgt spid="159"/>
                                        </p:tgtEl>
                                        <p:attrNameLst>
                                          <p:attrName>ppt_x</p:attrName>
                                          <p:attrName>ppt_y</p:attrName>
                                        </p:attrNameLst>
                                      </p:cBhvr>
                                      <p:rCtr x="0" y="1759"/>
                                    </p:animMotion>
                                  </p:childTnLst>
                                </p:cTn>
                              </p:par>
                              <p:par>
                                <p:cTn id="247" presetID="10" presetClass="entr" presetSubtype="0" fill="hold" grpId="0" nodeType="withEffect">
                                  <p:stCondLst>
                                    <p:cond delay="850"/>
                                  </p:stCondLst>
                                  <p:childTnLst>
                                    <p:set>
                                      <p:cBhvr>
                                        <p:cTn id="248" dur="1" fill="hold">
                                          <p:stCondLst>
                                            <p:cond delay="0"/>
                                          </p:stCondLst>
                                        </p:cTn>
                                        <p:tgtEl>
                                          <p:spTgt spid="161"/>
                                        </p:tgtEl>
                                        <p:attrNameLst>
                                          <p:attrName>style.visibility</p:attrName>
                                        </p:attrNameLst>
                                      </p:cBhvr>
                                      <p:to>
                                        <p:strVal val="visible"/>
                                      </p:to>
                                    </p:set>
                                    <p:animEffect transition="in" filter="fade">
                                      <p:cBhvr>
                                        <p:cTn id="249" dur="500"/>
                                        <p:tgtEl>
                                          <p:spTgt spid="161"/>
                                        </p:tgtEl>
                                      </p:cBhvr>
                                    </p:animEffect>
                                  </p:childTnLst>
                                </p:cTn>
                              </p:par>
                              <p:par>
                                <p:cTn id="250" presetID="42" presetClass="path" presetSubtype="0" decel="100000" fill="hold" grpId="1" nodeType="withEffect">
                                  <p:stCondLst>
                                    <p:cond delay="850"/>
                                  </p:stCondLst>
                                  <p:childTnLst>
                                    <p:animMotion origin="layout" path="M 2.70833E-6 -2.59259E-6 L 2.70833E-6 0.03542 " pathEditMode="relative" rAng="0" ptsTypes="AA">
                                      <p:cBhvr>
                                        <p:cTn id="251" dur="700" spd="-100000" fill="hold"/>
                                        <p:tgtEl>
                                          <p:spTgt spid="161"/>
                                        </p:tgtEl>
                                        <p:attrNameLst>
                                          <p:attrName>ppt_x</p:attrName>
                                          <p:attrName>ppt_y</p:attrName>
                                        </p:attrNameLst>
                                      </p:cBhvr>
                                      <p:rCtr x="0" y="1759"/>
                                    </p:animMotion>
                                  </p:childTnLst>
                                </p:cTn>
                              </p:par>
                              <p:par>
                                <p:cTn id="252" presetID="10" presetClass="entr" presetSubtype="0" fill="hold" grpId="0" nodeType="withEffect">
                                  <p:stCondLst>
                                    <p:cond delay="900"/>
                                  </p:stCondLst>
                                  <p:childTnLst>
                                    <p:set>
                                      <p:cBhvr>
                                        <p:cTn id="253" dur="1" fill="hold">
                                          <p:stCondLst>
                                            <p:cond delay="0"/>
                                          </p:stCondLst>
                                        </p:cTn>
                                        <p:tgtEl>
                                          <p:spTgt spid="165"/>
                                        </p:tgtEl>
                                        <p:attrNameLst>
                                          <p:attrName>style.visibility</p:attrName>
                                        </p:attrNameLst>
                                      </p:cBhvr>
                                      <p:to>
                                        <p:strVal val="visible"/>
                                      </p:to>
                                    </p:set>
                                    <p:animEffect transition="in" filter="fade">
                                      <p:cBhvr>
                                        <p:cTn id="254" dur="500"/>
                                        <p:tgtEl>
                                          <p:spTgt spid="165"/>
                                        </p:tgtEl>
                                      </p:cBhvr>
                                    </p:animEffect>
                                  </p:childTnLst>
                                </p:cTn>
                              </p:par>
                              <p:par>
                                <p:cTn id="255" presetID="42" presetClass="path" presetSubtype="0" decel="100000" fill="hold" grpId="1" nodeType="withEffect">
                                  <p:stCondLst>
                                    <p:cond delay="900"/>
                                  </p:stCondLst>
                                  <p:childTnLst>
                                    <p:animMotion origin="layout" path="M 4.375E-6 -2.22222E-6 L 4.375E-6 0.03542 " pathEditMode="relative" rAng="0" ptsTypes="AA">
                                      <p:cBhvr>
                                        <p:cTn id="256" dur="700" spd="-100000" fill="hold"/>
                                        <p:tgtEl>
                                          <p:spTgt spid="165"/>
                                        </p:tgtEl>
                                        <p:attrNameLst>
                                          <p:attrName>ppt_x</p:attrName>
                                          <p:attrName>ppt_y</p:attrName>
                                        </p:attrNameLst>
                                      </p:cBhvr>
                                      <p:rCtr x="0" y="1759"/>
                                    </p:animMotion>
                                  </p:childTnLst>
                                </p:cTn>
                              </p:par>
                              <p:par>
                                <p:cTn id="257" presetID="10" presetClass="entr" presetSubtype="0" fill="hold" grpId="0" nodeType="withEffect">
                                  <p:stCondLst>
                                    <p:cond delay="950"/>
                                  </p:stCondLst>
                                  <p:childTnLst>
                                    <p:set>
                                      <p:cBhvr>
                                        <p:cTn id="258" dur="1" fill="hold">
                                          <p:stCondLst>
                                            <p:cond delay="0"/>
                                          </p:stCondLst>
                                        </p:cTn>
                                        <p:tgtEl>
                                          <p:spTgt spid="166"/>
                                        </p:tgtEl>
                                        <p:attrNameLst>
                                          <p:attrName>style.visibility</p:attrName>
                                        </p:attrNameLst>
                                      </p:cBhvr>
                                      <p:to>
                                        <p:strVal val="visible"/>
                                      </p:to>
                                    </p:set>
                                    <p:animEffect transition="in" filter="fade">
                                      <p:cBhvr>
                                        <p:cTn id="259" dur="500"/>
                                        <p:tgtEl>
                                          <p:spTgt spid="166"/>
                                        </p:tgtEl>
                                      </p:cBhvr>
                                    </p:animEffect>
                                  </p:childTnLst>
                                </p:cTn>
                              </p:par>
                              <p:par>
                                <p:cTn id="260" presetID="42" presetClass="path" presetSubtype="0" decel="100000" fill="hold" grpId="1" nodeType="withEffect">
                                  <p:stCondLst>
                                    <p:cond delay="950"/>
                                  </p:stCondLst>
                                  <p:childTnLst>
                                    <p:animMotion origin="layout" path="M 4.375E-6 -4.07407E-6 L 4.375E-6 0.03542 " pathEditMode="relative" rAng="0" ptsTypes="AA">
                                      <p:cBhvr>
                                        <p:cTn id="261" dur="700" spd="-100000" fill="hold"/>
                                        <p:tgtEl>
                                          <p:spTgt spid="166"/>
                                        </p:tgtEl>
                                        <p:attrNameLst>
                                          <p:attrName>ppt_x</p:attrName>
                                          <p:attrName>ppt_y</p:attrName>
                                        </p:attrNameLst>
                                      </p:cBhvr>
                                      <p:rCtr x="0" y="1759"/>
                                    </p:animMotion>
                                  </p:childTnLst>
                                </p:cTn>
                              </p:par>
                              <p:par>
                                <p:cTn id="262" presetID="10" presetClass="entr" presetSubtype="0" fill="hold" grpId="0" nodeType="withEffect">
                                  <p:stCondLst>
                                    <p:cond delay="1000"/>
                                  </p:stCondLst>
                                  <p:childTnLst>
                                    <p:set>
                                      <p:cBhvr>
                                        <p:cTn id="263" dur="1" fill="hold">
                                          <p:stCondLst>
                                            <p:cond delay="0"/>
                                          </p:stCondLst>
                                        </p:cTn>
                                        <p:tgtEl>
                                          <p:spTgt spid="167"/>
                                        </p:tgtEl>
                                        <p:attrNameLst>
                                          <p:attrName>style.visibility</p:attrName>
                                        </p:attrNameLst>
                                      </p:cBhvr>
                                      <p:to>
                                        <p:strVal val="visible"/>
                                      </p:to>
                                    </p:set>
                                    <p:animEffect transition="in" filter="fade">
                                      <p:cBhvr>
                                        <p:cTn id="264" dur="500"/>
                                        <p:tgtEl>
                                          <p:spTgt spid="167"/>
                                        </p:tgtEl>
                                      </p:cBhvr>
                                    </p:animEffect>
                                  </p:childTnLst>
                                </p:cTn>
                              </p:par>
                              <p:par>
                                <p:cTn id="265" presetID="42" presetClass="path" presetSubtype="0" decel="100000" fill="hold" grpId="1" nodeType="withEffect">
                                  <p:stCondLst>
                                    <p:cond delay="1000"/>
                                  </p:stCondLst>
                                  <p:childTnLst>
                                    <p:animMotion origin="layout" path="M -2.08333E-6 4.81481E-6 L -2.08333E-6 0.03541 " pathEditMode="relative" rAng="0" ptsTypes="AA">
                                      <p:cBhvr>
                                        <p:cTn id="266" dur="700" spd="-100000" fill="hold"/>
                                        <p:tgtEl>
                                          <p:spTgt spid="1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20" grpId="0"/>
      <p:bldP spid="120" grpId="1"/>
      <p:bldP spid="131" grpId="0" animBg="1"/>
      <p:bldP spid="131" grpId="1" animBg="1"/>
      <p:bldP spid="121" grpId="0"/>
      <p:bldP spid="121" grpId="1"/>
      <p:bldP spid="32" grpId="0" animBg="1"/>
      <p:bldP spid="32" grpId="1" animBg="1"/>
      <p:bldP spid="25" grpId="0" animBg="1"/>
      <p:bldP spid="25" grpId="1" animBg="1"/>
      <p:bldP spid="29" grpId="0" animBg="1"/>
      <p:bldP spid="29" grpId="1" animBg="1"/>
      <p:bldP spid="30" grpId="0" animBg="1"/>
      <p:bldP spid="30" grpId="1" animBg="1"/>
      <p:bldP spid="21" grpId="0" animBg="1"/>
      <p:bldP spid="21" grpId="1" animBg="1"/>
      <p:bldP spid="27" grpId="0" animBg="1"/>
      <p:bldP spid="27" grpId="1" animBg="1"/>
      <p:bldP spid="35" grpId="0" animBg="1"/>
      <p:bldP spid="35" grpId="1" animBg="1"/>
      <p:bldP spid="128" grpId="0" animBg="1"/>
      <p:bldP spid="128" grpId="1" animBg="1"/>
      <p:bldP spid="221" grpId="0" animBg="1"/>
      <p:bldP spid="221" grpId="1" animBg="1"/>
      <p:bldP spid="222" grpId="0" animBg="1"/>
      <p:bldP spid="222" grpId="1" animBg="1"/>
      <p:bldP spid="223" grpId="0" animBg="1"/>
      <p:bldP spid="223" grpId="1" animBg="1"/>
      <p:bldP spid="224" grpId="0" animBg="1"/>
      <p:bldP spid="224" grpId="1" animBg="1"/>
      <p:bldP spid="227" grpId="0" animBg="1"/>
      <p:bldP spid="227" grpId="1" animBg="1"/>
      <p:bldP spid="31" grpId="0" animBg="1"/>
      <p:bldP spid="31" grpId="1" animBg="1"/>
      <p:bldP spid="37" grpId="0" animBg="1"/>
      <p:bldP spid="37" grpId="1" animBg="1"/>
      <p:bldP spid="127" grpId="0" animBg="1"/>
      <p:bldP spid="127" grpId="1" animBg="1"/>
      <p:bldP spid="226" grpId="0" animBg="1"/>
      <p:bldP spid="226" grpId="1" animBg="1"/>
      <p:bldP spid="236" grpId="0" animBg="1"/>
      <p:bldP spid="236" grpId="1" animBg="1"/>
      <p:bldP spid="237" grpId="0" animBg="1"/>
      <p:bldP spid="237" grpId="1" animBg="1"/>
      <p:bldP spid="238" grpId="0" animBg="1"/>
      <p:bldP spid="238" grpId="1" animBg="1"/>
      <p:bldP spid="241" grpId="0" animBg="1"/>
      <p:bldP spid="241" grpId="1" animBg="1"/>
      <p:bldP spid="23" grpId="0" animBg="1"/>
      <p:bldP spid="23" grpId="1" animBg="1"/>
      <p:bldP spid="239" grpId="0" animBg="1"/>
      <p:bldP spid="239" grpId="1" animBg="1"/>
      <p:bldP spid="26" grpId="0" animBg="1"/>
      <p:bldP spid="26" grpId="1" animBg="1"/>
      <p:bldP spid="38" grpId="0" animBg="1"/>
      <p:bldP spid="38"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32" grpId="0" animBg="1"/>
      <p:bldP spid="132" grpId="1" animBg="1"/>
      <p:bldP spid="123" grpId="0"/>
      <p:bldP spid="123" grpId="1"/>
      <p:bldP spid="16" grpId="0" animBg="1"/>
      <p:bldP spid="16" grpId="1" animBg="1"/>
      <p:bldP spid="22" grpId="0" animBg="1"/>
      <p:bldP spid="22" grpId="1" animBg="1"/>
      <p:bldP spid="33" grpId="0" animBg="1"/>
      <p:bldP spid="33" grpId="1" animBg="1"/>
      <p:bldP spid="34" grpId="0" animBg="1"/>
      <p:bldP spid="34" grpId="1" animBg="1"/>
      <p:bldP spid="41" grpId="0" animBg="1"/>
      <p:bldP spid="41" grpId="1" animBg="1"/>
      <p:bldP spid="124" grpId="0" animBg="1"/>
      <p:bldP spid="124" grpId="1" animBg="1"/>
      <p:bldP spid="125" grpId="0" animBg="1"/>
      <p:bldP spid="125" grpId="1" animBg="1"/>
      <p:bldP spid="225" grpId="0" animBg="1"/>
      <p:bldP spid="225" grpId="1" animBg="1"/>
      <p:bldP spid="228" grpId="0" animBg="1"/>
      <p:bldP spid="228" grpId="1" animBg="1"/>
      <p:bldP spid="159" grpId="0"/>
      <p:bldP spid="159" grpId="1"/>
      <p:bldP spid="161" grpId="0"/>
      <p:bldP spid="161" grpId="1"/>
      <p:bldP spid="165" grpId="0"/>
      <p:bldP spid="165" grpId="1"/>
      <p:bldP spid="166" grpId="0"/>
      <p:bldP spid="166" grpId="1"/>
      <p:bldP spid="167" grpId="0"/>
      <p:bldP spid="167"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arge light theme container">
            <a:extLst>
              <a:ext uri="{FF2B5EF4-FFF2-40B4-BE49-F238E27FC236}">
                <a16:creationId xmlns:a16="http://schemas.microsoft.com/office/drawing/2014/main" id="{99248CEA-F2D7-4F9A-87BD-621D7A991E13}"/>
              </a:ext>
              <a:ext uri="{C183D7F6-B498-43B3-948B-1728B52AA6E4}">
                <adec:decorative xmlns:adec="http://schemas.microsoft.com/office/drawing/2017/decorative" val="0"/>
              </a:ext>
            </a:extLst>
          </p:cNvPr>
          <p:cNvPicPr>
            <a:picLocks noChangeAspect="1"/>
          </p:cNvPicPr>
          <p:nvPr/>
        </p:nvPicPr>
        <p:blipFill rotWithShape="1">
          <a:blip r:embed="rId3"/>
          <a:srcRect r="6638" b="8533"/>
          <a:stretch/>
        </p:blipFill>
        <p:spPr>
          <a:xfrm>
            <a:off x="6096000" y="292100"/>
            <a:ext cx="5801868" cy="6272784"/>
          </a:xfrm>
          <a:prstGeom prst="roundRect">
            <a:avLst>
              <a:gd name="adj" fmla="val 1082"/>
            </a:avLst>
          </a:prstGeom>
          <a:effectLst>
            <a:outerShdw blurRad="127000" dist="127000" dir="2700000" algn="tl" rotWithShape="0">
              <a:srgbClr val="2F2F2F">
                <a:alpha val="50000"/>
              </a:srgbClr>
            </a:outerShdw>
          </a:effectLst>
        </p:spPr>
      </p:pic>
      <p:grpSp>
        <p:nvGrpSpPr>
          <p:cNvPr id="113" name="Group 112">
            <a:extLst>
              <a:ext uri="{FF2B5EF4-FFF2-40B4-BE49-F238E27FC236}">
                <a16:creationId xmlns:a16="http://schemas.microsoft.com/office/drawing/2014/main" id="{5FE601D1-3CF1-4BCB-B0EA-C6A2EF5724FF}"/>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88" name="Freeform: Shape 87">
              <a:extLst>
                <a:ext uri="{FF2B5EF4-FFF2-40B4-BE49-F238E27FC236}">
                  <a16:creationId xmlns:a16="http://schemas.microsoft.com/office/drawing/2014/main" id="{F4D04A17-D65A-45D1-B6D8-6A826FF09872}"/>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231252C-EAC0-495A-94F0-4A3D56200A38}"/>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54D469F8-2846-4494-B271-BB7F71E2CBC4}"/>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4FAF1FAB-BEB4-4B33-9D23-704EB0094227}"/>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DB39D4EF-A84F-4279-8B6B-B3295C7B1162}"/>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8FB8734-955E-486E-B2E1-C8451A490015}"/>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2C1C6D3F-A693-40B8-A865-4639152C81F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7E85199-908C-492B-9722-01193CB0B9C3}"/>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1ADCF0B-85AC-48BD-BB83-922B7BBC1E76}"/>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4B03DE8-9F69-4BFF-AD06-2AA7DB728151}"/>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8E69C03-47DD-4E2C-B2CB-87175CE7366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16909790-13DF-493F-8156-34E5C4FA26A8}"/>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EB858783-FB71-49A6-9D01-86BE376C2D50}"/>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70AF3EDE-1724-4EFE-A5E3-609A133D6595}"/>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339FA478-18E3-4258-8B71-ED2C69BFEA39}"/>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31243C21-2C2B-445D-A1DE-10F8F8CB4929}"/>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9E460381-18D5-4FCA-A3B2-39C850215923}"/>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AA6D849D-3D3D-4BB9-BCC6-22FACD49A6A6}"/>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093E22B-DC5B-48B5-9CFB-A98D1593477A}"/>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0BFBB07-4736-4CA4-95B4-D9DEC2E4364F}"/>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802C9EC-EE5B-481A-9A35-B1AC205E621D}"/>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58A01779-6054-4D50-9C5A-AFCC1532AE0A}"/>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E38E588-4695-4A8B-9FB8-AB24052AA83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2ED38860-285D-4322-BCE8-7F2C8F8C2754}"/>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9875827" y="5450457"/>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90424C0D-E334-4BD4-B1F1-5C635A963B59}"/>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89770ED6-149E-4E2F-BE60-EB66AF517AA3}"/>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A6BCEC85-FFA8-4133-B244-329AAFA0E530}"/>
              </a:ext>
              <a:ext uri="{C183D7F6-B498-43B3-948B-1728B52AA6E4}">
                <adec:decorative xmlns:adec="http://schemas.microsoft.com/office/drawing/2017/decorative" val="1"/>
              </a:ext>
            </a:extLst>
          </p:cNvPr>
          <p:cNvPicPr>
            <a:picLocks noChangeAspect="1"/>
          </p:cNvPicPr>
          <p:nvPr/>
        </p:nvPicPr>
        <p:blipFill rotWithShape="1">
          <a:blip r:embed="rId4"/>
          <a:srcRect l="673" r="673" b="21429"/>
          <a:stretch/>
        </p:blipFill>
        <p:spPr>
          <a:xfrm>
            <a:off x="6594154" y="4392701"/>
            <a:ext cx="4805560" cy="950825"/>
          </a:xfrm>
          <a:prstGeom prst="roundRect">
            <a:avLst>
              <a:gd name="adj" fmla="val 7712"/>
            </a:avLst>
          </a:prstGeom>
        </p:spPr>
      </p:pic>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8786284" y="292100"/>
            <a:ext cx="422705" cy="3609975"/>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grpSp>
      <p:sp>
        <p:nvSpPr>
          <p:cNvPr id="52" name="Rectangle: Rounded Corners 51">
            <a:extLst>
              <a:ext uri="{FF2B5EF4-FFF2-40B4-BE49-F238E27FC236}">
                <a16:creationId xmlns:a16="http://schemas.microsoft.com/office/drawing/2014/main" id="{4A0AEE09-8D37-485E-97CB-07143A4D3370}"/>
              </a:ext>
            </a:extLst>
          </p:cNvPr>
          <p:cNvSpPr/>
          <p:nvPr/>
        </p:nvSpPr>
        <p:spPr bwMode="auto">
          <a:xfrm>
            <a:off x="7457963" y="2763102"/>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20" name="TextBox 119">
            <a:extLst>
              <a:ext uri="{FF2B5EF4-FFF2-40B4-BE49-F238E27FC236}">
                <a16:creationId xmlns:a16="http://schemas.microsoft.com/office/drawing/2014/main" id="{E854736C-5C0D-4953-A19C-4E29DB2F7627}"/>
              </a:ext>
            </a:extLst>
          </p:cNvPr>
          <p:cNvSpPr txBox="1"/>
          <p:nvPr/>
        </p:nvSpPr>
        <p:spPr>
          <a:xfrm>
            <a:off x="7927973" y="3463923"/>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53" name="Rectangle: Rounded Corners 52">
            <a:extLst>
              <a:ext uri="{FF2B5EF4-FFF2-40B4-BE49-F238E27FC236}">
                <a16:creationId xmlns:a16="http://schemas.microsoft.com/office/drawing/2014/main" id="{24AB3C52-0929-4201-A82D-1F1D73A4C863}"/>
              </a:ext>
            </a:extLst>
          </p:cNvPr>
          <p:cNvSpPr/>
          <p:nvPr/>
        </p:nvSpPr>
        <p:spPr bwMode="auto">
          <a:xfrm>
            <a:off x="7457963" y="1727300"/>
            <a:ext cx="3077943" cy="1435884"/>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1B0F0E00-E8B5-416A-9103-82B57619231C}"/>
              </a:ext>
            </a:extLst>
          </p:cNvPr>
          <p:cNvSpPr txBox="1"/>
          <p:nvPr/>
        </p:nvSpPr>
        <p:spPr>
          <a:xfrm>
            <a:off x="7927973" y="2428122"/>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sp>
        <p:nvSpPr>
          <p:cNvPr id="54" name="Rectangle: Rounded Corners 53">
            <a:extLst>
              <a:ext uri="{FF2B5EF4-FFF2-40B4-BE49-F238E27FC236}">
                <a16:creationId xmlns:a16="http://schemas.microsoft.com/office/drawing/2014/main" id="{6A80F8A6-39FF-42EB-BBF3-450007CB0B37}"/>
              </a:ext>
            </a:extLst>
          </p:cNvPr>
          <p:cNvSpPr/>
          <p:nvPr/>
        </p:nvSpPr>
        <p:spPr bwMode="auto">
          <a:xfrm>
            <a:off x="7457963" y="691499"/>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EF8781B7-D919-44DC-8F49-3CC56AFAF126}"/>
              </a:ext>
            </a:extLst>
          </p:cNvPr>
          <p:cNvSpPr txBox="1"/>
          <p:nvPr/>
        </p:nvSpPr>
        <p:spPr>
          <a:xfrm>
            <a:off x="7927973" y="1392321"/>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7925944" y="3906975"/>
            <a:ext cx="2141981" cy="687254"/>
            <a:chOff x="15851888" y="7813949"/>
            <a:chExt cx="4283962"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9586001" y="426942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8675302" y="431206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8968680" y="3909197"/>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9121181" y="411956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9276121" y="431514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3278B439-EB4C-441B-8DD9-694A3C759151}"/>
              </a:ext>
              <a:ext uri="{C183D7F6-B498-43B3-948B-1728B52AA6E4}">
                <adec:decorative xmlns:adec="http://schemas.microsoft.com/office/drawing/2017/decorative" val="1"/>
              </a:ext>
            </a:extLst>
          </p:cNvPr>
          <p:cNvGrpSpPr/>
          <p:nvPr/>
        </p:nvGrpSpPr>
        <p:grpSpPr>
          <a:xfrm>
            <a:off x="8786284" y="3133587"/>
            <a:ext cx="422705" cy="242721"/>
            <a:chOff x="17572567" y="584200"/>
            <a:chExt cx="845410" cy="5719234"/>
          </a:xfrm>
        </p:grpSpPr>
        <p:cxnSp>
          <p:nvCxnSpPr>
            <p:cNvPr id="149" name="Straight Connector 67">
              <a:extLst>
                <a:ext uri="{FF2B5EF4-FFF2-40B4-BE49-F238E27FC236}">
                  <a16:creationId xmlns:a16="http://schemas.microsoft.com/office/drawing/2014/main" id="{13D58C5C-09BB-445C-AE34-C3F9FBC7D701}"/>
                </a:ext>
              </a:extLst>
            </p:cNvPr>
            <p:cNvCxnSpPr>
              <a:cxnSpLocks/>
            </p:cNvCxnSpPr>
            <p:nvPr/>
          </p:nvCxnSpPr>
          <p:spPr>
            <a:xfrm flipV="1">
              <a:off x="17572567"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0" name="Straight Connector 67">
              <a:extLst>
                <a:ext uri="{FF2B5EF4-FFF2-40B4-BE49-F238E27FC236}">
                  <a16:creationId xmlns:a16="http://schemas.microsoft.com/office/drawing/2014/main" id="{1ECA70CA-82FC-4202-B916-9A2E3E0333F2}"/>
                </a:ext>
              </a:extLst>
            </p:cNvPr>
            <p:cNvCxnSpPr>
              <a:cxnSpLocks/>
            </p:cNvCxnSpPr>
            <p:nvPr/>
          </p:nvCxnSpPr>
          <p:spPr>
            <a:xfrm flipV="1">
              <a:off x="17783919"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1" name="Straight Connector 67">
              <a:extLst>
                <a:ext uri="{FF2B5EF4-FFF2-40B4-BE49-F238E27FC236}">
                  <a16:creationId xmlns:a16="http://schemas.microsoft.com/office/drawing/2014/main" id="{DA166507-C87B-4579-A4FA-B3EC54D26DFF}"/>
                </a:ext>
              </a:extLst>
            </p:cNvPr>
            <p:cNvCxnSpPr>
              <a:cxnSpLocks/>
            </p:cNvCxnSpPr>
            <p:nvPr/>
          </p:nvCxnSpPr>
          <p:spPr>
            <a:xfrm flipV="1">
              <a:off x="17995271"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2" name="Straight Connector 67">
              <a:extLst>
                <a:ext uri="{FF2B5EF4-FFF2-40B4-BE49-F238E27FC236}">
                  <a16:creationId xmlns:a16="http://schemas.microsoft.com/office/drawing/2014/main" id="{76E02757-61A0-426C-BEC5-6A19AB26FD39}"/>
                </a:ext>
              </a:extLst>
            </p:cNvPr>
            <p:cNvCxnSpPr>
              <a:cxnSpLocks/>
            </p:cNvCxnSpPr>
            <p:nvPr/>
          </p:nvCxnSpPr>
          <p:spPr>
            <a:xfrm flipV="1">
              <a:off x="18206623"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3" name="Straight Connector 67">
              <a:extLst>
                <a:ext uri="{FF2B5EF4-FFF2-40B4-BE49-F238E27FC236}">
                  <a16:creationId xmlns:a16="http://schemas.microsoft.com/office/drawing/2014/main" id="{288EE9D2-B77A-498E-BADC-CF2685BEC0C2}"/>
                </a:ext>
              </a:extLst>
            </p:cNvPr>
            <p:cNvCxnSpPr>
              <a:cxnSpLocks/>
            </p:cNvCxnSpPr>
            <p:nvPr/>
          </p:nvCxnSpPr>
          <p:spPr>
            <a:xfrm flipV="1">
              <a:off x="18417977"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grpSp>
      <p:grpSp>
        <p:nvGrpSpPr>
          <p:cNvPr id="154" name="Group 153">
            <a:extLst>
              <a:ext uri="{FF2B5EF4-FFF2-40B4-BE49-F238E27FC236}">
                <a16:creationId xmlns:a16="http://schemas.microsoft.com/office/drawing/2014/main" id="{596A3C49-3210-41A4-8BAC-E99D3D679C81}"/>
              </a:ext>
              <a:ext uri="{C183D7F6-B498-43B3-948B-1728B52AA6E4}">
                <adec:decorative xmlns:adec="http://schemas.microsoft.com/office/drawing/2017/decorative" val="1"/>
              </a:ext>
            </a:extLst>
          </p:cNvPr>
          <p:cNvGrpSpPr/>
          <p:nvPr/>
        </p:nvGrpSpPr>
        <p:grpSpPr>
          <a:xfrm>
            <a:off x="8786284" y="2092325"/>
            <a:ext cx="422705" cy="246775"/>
            <a:chOff x="17572567" y="584200"/>
            <a:chExt cx="845410" cy="5719234"/>
          </a:xfrm>
        </p:grpSpPr>
        <p:cxnSp>
          <p:nvCxnSpPr>
            <p:cNvPr id="155" name="Straight Connector 67">
              <a:extLst>
                <a:ext uri="{FF2B5EF4-FFF2-40B4-BE49-F238E27FC236}">
                  <a16:creationId xmlns:a16="http://schemas.microsoft.com/office/drawing/2014/main" id="{2EC998AF-CEEB-4430-8C9C-1D2443FD53D9}"/>
                </a:ext>
              </a:extLst>
            </p:cNvPr>
            <p:cNvCxnSpPr>
              <a:cxnSpLocks/>
            </p:cNvCxnSpPr>
            <p:nvPr/>
          </p:nvCxnSpPr>
          <p:spPr>
            <a:xfrm flipV="1">
              <a:off x="17572567"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6" name="Straight Connector 67">
              <a:extLst>
                <a:ext uri="{FF2B5EF4-FFF2-40B4-BE49-F238E27FC236}">
                  <a16:creationId xmlns:a16="http://schemas.microsoft.com/office/drawing/2014/main" id="{D42FA499-A761-4B23-9D41-83ED8F385B42}"/>
                </a:ext>
              </a:extLst>
            </p:cNvPr>
            <p:cNvCxnSpPr>
              <a:cxnSpLocks/>
            </p:cNvCxnSpPr>
            <p:nvPr/>
          </p:nvCxnSpPr>
          <p:spPr>
            <a:xfrm flipV="1">
              <a:off x="17783919"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7" name="Straight Connector 67">
              <a:extLst>
                <a:ext uri="{FF2B5EF4-FFF2-40B4-BE49-F238E27FC236}">
                  <a16:creationId xmlns:a16="http://schemas.microsoft.com/office/drawing/2014/main" id="{3CB44589-787C-4B78-9ACD-E9F2D0EC6A11}"/>
                </a:ext>
              </a:extLst>
            </p:cNvPr>
            <p:cNvCxnSpPr>
              <a:cxnSpLocks/>
            </p:cNvCxnSpPr>
            <p:nvPr/>
          </p:nvCxnSpPr>
          <p:spPr>
            <a:xfrm flipV="1">
              <a:off x="17995271"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8" name="Straight Connector 67">
              <a:extLst>
                <a:ext uri="{FF2B5EF4-FFF2-40B4-BE49-F238E27FC236}">
                  <a16:creationId xmlns:a16="http://schemas.microsoft.com/office/drawing/2014/main" id="{7FA3747A-22BE-4E9D-8E2A-B685AFBD76EE}"/>
                </a:ext>
              </a:extLst>
            </p:cNvPr>
            <p:cNvCxnSpPr>
              <a:cxnSpLocks/>
            </p:cNvCxnSpPr>
            <p:nvPr/>
          </p:nvCxnSpPr>
          <p:spPr>
            <a:xfrm flipV="1">
              <a:off x="18206623"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9" name="Straight Connector 67">
              <a:extLst>
                <a:ext uri="{FF2B5EF4-FFF2-40B4-BE49-F238E27FC236}">
                  <a16:creationId xmlns:a16="http://schemas.microsoft.com/office/drawing/2014/main" id="{B589BA58-7BFE-414F-8E2A-057BEF380F72}"/>
                </a:ext>
              </a:extLst>
            </p:cNvPr>
            <p:cNvCxnSpPr>
              <a:cxnSpLocks/>
            </p:cNvCxnSpPr>
            <p:nvPr/>
          </p:nvCxnSpPr>
          <p:spPr>
            <a:xfrm flipV="1">
              <a:off x="18417977"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970433" y="2088344"/>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9075594" y="778174"/>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9077036" y="3029986"/>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8863975" y="3121482"/>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8864032" y="385762"/>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758410" y="2915850"/>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9181390" y="2111621"/>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8863886" y="1892892"/>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758124" y="570492"/>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9180369" y="968674"/>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9180369" y="529466"/>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52808EE-EE2A-400E-A44E-B584319BB95D}"/>
              </a:ext>
              <a:ext uri="{C183D7F6-B498-43B3-948B-1728B52AA6E4}">
                <adec:decorative xmlns:adec="http://schemas.microsoft.com/office/drawing/2017/decorative" val="1"/>
              </a:ext>
            </a:extLst>
          </p:cNvPr>
          <p:cNvGrpSpPr/>
          <p:nvPr/>
        </p:nvGrpSpPr>
        <p:grpSpPr>
          <a:xfrm>
            <a:off x="8786284" y="1068826"/>
            <a:ext cx="422705" cy="234473"/>
            <a:chOff x="17572567" y="584200"/>
            <a:chExt cx="845410" cy="5719234"/>
          </a:xfrm>
        </p:grpSpPr>
        <p:cxnSp>
          <p:nvCxnSpPr>
            <p:cNvPr id="161" name="Straight Connector 67">
              <a:extLst>
                <a:ext uri="{FF2B5EF4-FFF2-40B4-BE49-F238E27FC236}">
                  <a16:creationId xmlns:a16="http://schemas.microsoft.com/office/drawing/2014/main" id="{F1C18443-B3CF-4992-AAAE-FA56247CA0D6}"/>
                </a:ext>
              </a:extLst>
            </p:cNvPr>
            <p:cNvCxnSpPr>
              <a:cxnSpLocks/>
            </p:cNvCxnSpPr>
            <p:nvPr/>
          </p:nvCxnSpPr>
          <p:spPr>
            <a:xfrm flipV="1">
              <a:off x="17572567"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2" name="Straight Connector 67">
              <a:extLst>
                <a:ext uri="{FF2B5EF4-FFF2-40B4-BE49-F238E27FC236}">
                  <a16:creationId xmlns:a16="http://schemas.microsoft.com/office/drawing/2014/main" id="{FCF33E57-B6F5-47A1-9199-5E68E30B26D4}"/>
                </a:ext>
              </a:extLst>
            </p:cNvPr>
            <p:cNvCxnSpPr>
              <a:cxnSpLocks/>
            </p:cNvCxnSpPr>
            <p:nvPr/>
          </p:nvCxnSpPr>
          <p:spPr>
            <a:xfrm flipV="1">
              <a:off x="17783919"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3" name="Straight Connector 67">
              <a:extLst>
                <a:ext uri="{FF2B5EF4-FFF2-40B4-BE49-F238E27FC236}">
                  <a16:creationId xmlns:a16="http://schemas.microsoft.com/office/drawing/2014/main" id="{A2C2B95B-47B1-406C-9598-DF76A817EB49}"/>
                </a:ext>
              </a:extLst>
            </p:cNvPr>
            <p:cNvCxnSpPr>
              <a:cxnSpLocks/>
            </p:cNvCxnSpPr>
            <p:nvPr/>
          </p:nvCxnSpPr>
          <p:spPr>
            <a:xfrm flipV="1">
              <a:off x="17995271"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4" name="Straight Connector 67">
              <a:extLst>
                <a:ext uri="{FF2B5EF4-FFF2-40B4-BE49-F238E27FC236}">
                  <a16:creationId xmlns:a16="http://schemas.microsoft.com/office/drawing/2014/main" id="{7B8B9585-09DB-460E-9CE1-103CCB363E52}"/>
                </a:ext>
              </a:extLst>
            </p:cNvPr>
            <p:cNvCxnSpPr>
              <a:cxnSpLocks/>
            </p:cNvCxnSpPr>
            <p:nvPr/>
          </p:nvCxnSpPr>
          <p:spPr>
            <a:xfrm flipV="1">
              <a:off x="18206623"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5" name="Straight Connector 67">
              <a:extLst>
                <a:ext uri="{FF2B5EF4-FFF2-40B4-BE49-F238E27FC236}">
                  <a16:creationId xmlns:a16="http://schemas.microsoft.com/office/drawing/2014/main" id="{9B7E4CA9-A794-47CF-B723-A1EB5F1345A0}"/>
                </a:ext>
              </a:extLst>
            </p:cNvPr>
            <p:cNvCxnSpPr>
              <a:cxnSpLocks/>
            </p:cNvCxnSpPr>
            <p:nvPr/>
          </p:nvCxnSpPr>
          <p:spPr>
            <a:xfrm flipV="1">
              <a:off x="18417977"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gr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D62340B2-A768-49F4-ADC2-F3ED962F7E5B}"/>
              </a:ext>
              <a:ext uri="{C183D7F6-B498-43B3-948B-1728B52AA6E4}">
                <adec:decorative xmlns:adec="http://schemas.microsoft.com/office/drawing/2017/decorative" val="1"/>
              </a:ext>
            </a:extLst>
          </p:cNvPr>
          <p:cNvSpPr>
            <a:spLocks noChangeAspect="1"/>
          </p:cNvSpPr>
          <p:nvPr/>
        </p:nvSpPr>
        <p:spPr bwMode="auto">
          <a:xfrm>
            <a:off x="9182147" y="3010307"/>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DB0DA93F-E635-4BA3-B962-E625FF13EEE8}"/>
              </a:ext>
              <a:ext uri="{C183D7F6-B498-43B3-948B-1728B52AA6E4}">
                <adec:decorative xmlns:adec="http://schemas.microsoft.com/office/drawing/2017/decorative" val="1"/>
              </a:ext>
            </a:extLst>
          </p:cNvPr>
          <p:cNvSpPr>
            <a:spLocks noChangeAspect="1"/>
          </p:cNvSpPr>
          <p:nvPr/>
        </p:nvSpPr>
        <p:spPr bwMode="auto">
          <a:xfrm>
            <a:off x="8971010" y="3201600"/>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8759295" y="2088344"/>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9077405" y="1892892"/>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8971114" y="1068826"/>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8864032" y="881062"/>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TextBox 131">
            <a:extLst>
              <a:ext uri="{FF2B5EF4-FFF2-40B4-BE49-F238E27FC236}">
                <a16:creationId xmlns:a16="http://schemas.microsoft.com/office/drawing/2014/main" id="{0950A6F1-124B-4A42-87C1-D74BC1707A8A}"/>
              </a:ext>
            </a:extLst>
          </p:cNvPr>
          <p:cNvSpPr txBox="1"/>
          <p:nvPr/>
        </p:nvSpPr>
        <p:spPr>
          <a:xfrm>
            <a:off x="7040118" y="5279925"/>
            <a:ext cx="3913632" cy="769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noFill/>
                <a:effectLst/>
                <a:uLnTx/>
                <a:uFillTx/>
                <a:latin typeface="Segoe UI Semibold"/>
                <a:ea typeface="+mn-ea"/>
                <a:cs typeface="+mn-cs"/>
              </a:rPr>
              <a:t>Operational databases   </a:t>
            </a:r>
            <a:r>
              <a:rPr kumimoji="0" lang="en-US" sz="500" b="0" i="0" u="none" strike="noStrike" kern="1200" cap="none" spc="0" normalizeH="0" baseline="14000" noProof="0">
                <a:ln>
                  <a:noFill/>
                </a:ln>
                <a:noFill/>
                <a:effectLst/>
                <a:uLnTx/>
                <a:uFillTx/>
                <a:latin typeface="Segoe UI Semibold"/>
                <a:ea typeface="+mn-ea"/>
                <a:cs typeface="+mn-cs"/>
              </a:rPr>
              <a:t>|</a:t>
            </a:r>
            <a:r>
              <a:rPr kumimoji="0" lang="en-US" sz="500" b="0" i="0" u="none" strike="noStrike" kern="1200" cap="none" spc="0" normalizeH="0" baseline="0" noProof="0">
                <a:ln>
                  <a:noFill/>
                </a:ln>
                <a:noFill/>
                <a:effectLst/>
                <a:uLnTx/>
                <a:uFillTx/>
                <a:latin typeface="Segoe UI Semibold"/>
                <a:ea typeface="+mn-ea"/>
                <a:cs typeface="+mn-cs"/>
              </a:rPr>
              <a:t>   Analytics   </a:t>
            </a:r>
            <a:r>
              <a:rPr kumimoji="0" lang="en-US" sz="500" b="0" i="0" u="none" strike="noStrike" kern="1200" cap="none" spc="0" normalizeH="0" baseline="14000" noProof="0">
                <a:ln>
                  <a:noFill/>
                </a:ln>
                <a:noFill/>
                <a:effectLst/>
                <a:uLnTx/>
                <a:uFillTx/>
                <a:latin typeface="Segoe UI Semibold"/>
                <a:ea typeface="+mn-ea"/>
                <a:cs typeface="+mn-cs"/>
              </a:rPr>
              <a:t>|</a:t>
            </a:r>
            <a:r>
              <a:rPr kumimoji="0" lang="en-US" sz="500" b="0" i="0" u="none" strike="noStrike" kern="1200" cap="none" spc="0" normalizeH="0" baseline="0" noProof="0">
                <a:ln>
                  <a:noFill/>
                </a:ln>
                <a:noFill/>
                <a:effectLst/>
                <a:uLnTx/>
                <a:uFillTx/>
                <a:latin typeface="Segoe UI Semibold"/>
                <a:ea typeface="+mn-ea"/>
                <a:cs typeface="+mn-cs"/>
              </a:rPr>
              <a:t>   Data governance </a:t>
            </a:r>
          </a:p>
        </p:txBody>
      </p:sp>
      <p:sp>
        <p:nvSpPr>
          <p:cNvPr id="112" name="Title 1">
            <a:extLst>
              <a:ext uri="{FF2B5EF4-FFF2-40B4-BE49-F238E27FC236}">
                <a16:creationId xmlns:a16="http://schemas.microsoft.com/office/drawing/2014/main" id="{1131570E-0C7E-341E-320E-EADA30AE90C4}"/>
              </a:ext>
              <a:ext uri="{C183D7F6-B498-43B3-948B-1728B52AA6E4}">
                <adec:decorative xmlns:adec="http://schemas.microsoft.com/office/drawing/2017/decorative" val="1"/>
              </a:ext>
            </a:extLst>
          </p:cNvPr>
          <p:cNvSpPr txBox="1">
            <a:spLocks noGrp="1"/>
          </p:cNvSpPr>
          <p:nvPr>
            <p:ph type="title" idx="4294967295"/>
          </p:nvPr>
        </p:nvSpPr>
        <p:spPr>
          <a:xfrm>
            <a:off x="588263" y="1950363"/>
            <a:ext cx="4711706" cy="16619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j-lt"/>
                <a:ea typeface="+mn-ea"/>
                <a:cs typeface="Segoe UI" pitchFamily="34" charset="0"/>
              </a:rPr>
              <a:t>Introducing Microsoft Intelligent Data Platform</a:t>
            </a:r>
          </a:p>
        </p:txBody>
      </p:sp>
      <p:sp>
        <p:nvSpPr>
          <p:cNvPr id="122" name="TextBox 121">
            <a:extLst>
              <a:ext uri="{FF2B5EF4-FFF2-40B4-BE49-F238E27FC236}">
                <a16:creationId xmlns:a16="http://schemas.microsoft.com/office/drawing/2014/main" id="{9120BC64-F271-F92E-0609-F9434E1D72D4}"/>
              </a:ext>
              <a:ext uri="{C183D7F6-B498-43B3-948B-1728B52AA6E4}">
                <adec:decorative xmlns:adec="http://schemas.microsoft.com/office/drawing/2017/decorative" val="1"/>
              </a:ext>
            </a:extLst>
          </p:cNvPr>
          <p:cNvSpPr txBox="1"/>
          <p:nvPr/>
        </p:nvSpPr>
        <p:spPr>
          <a:xfrm>
            <a:off x="6858635" y="4570520"/>
            <a:ext cx="4225480" cy="738664"/>
          </a:xfrm>
          <a:prstGeom prst="rect">
            <a:avLst/>
          </a:prstGeom>
          <a:noFill/>
        </p:spPr>
        <p:txBody>
          <a:bodyPr wrap="square" lIns="0" tIns="0" rIns="0" bIns="114300" rtlCol="0" anchor="b"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4217">
                      <a:srgbClr val="FFFFFF"/>
                    </a:gs>
                    <a:gs pos="18072">
                      <a:srgbClr val="FFFFFF"/>
                    </a:gs>
                  </a:gsLst>
                  <a:lin ang="1800000" scaled="0"/>
                </a:gradFill>
                <a:effectLst/>
                <a:uLnTx/>
                <a:uFillTx/>
                <a:latin typeface="Segoe UI Semibold"/>
                <a:ea typeface="+mn-ea"/>
                <a:cs typeface="+mn-cs"/>
              </a:rPr>
              <a:t>Microsoft Intelligent Data Platform</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SQL Server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SQL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Cosmos DB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Synapse Analytics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Azure Databricks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Power BI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Microsoft Purview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AI</a:t>
            </a:r>
          </a:p>
        </p:txBody>
      </p:sp>
    </p:spTree>
    <p:extLst>
      <p:ext uri="{BB962C8B-B14F-4D97-AF65-F5344CB8AC3E}">
        <p14:creationId xmlns:p14="http://schemas.microsoft.com/office/powerpoint/2010/main" val="42260661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nodeType="withEffect">
                                  <p:stCondLst>
                                    <p:cond delay="0"/>
                                  </p:stCondLst>
                                  <p:childTnLst>
                                    <p:animMotion origin="layout" path="M 4.27083E-6 2.03704E-6 L 4.27083E-6 0.03541 " pathEditMode="relative" rAng="0" ptsTypes="AA">
                                      <p:cBhvr>
                                        <p:cTn id="9" dur="700" spd="-100000" fill="hold"/>
                                        <p:tgtEl>
                                          <p:spTgt spid="131"/>
                                        </p:tgtEl>
                                        <p:attrNameLst>
                                          <p:attrName>ppt_x</p:attrName>
                                          <p:attrName>ppt_y</p:attrName>
                                        </p:attrNameLst>
                                      </p:cBhvr>
                                      <p:rCtr x="0" y="1771"/>
                                    </p:animMotion>
                                  </p:childTnLst>
                                </p:cTn>
                              </p:par>
                              <p:par>
                                <p:cTn id="10" presetID="22" presetClass="entr" presetSubtype="4" fill="hold" nodeType="withEffect">
                                  <p:stCondLst>
                                    <p:cond delay="250"/>
                                  </p:stCondLst>
                                  <p:childTnLst>
                                    <p:set>
                                      <p:cBhvr>
                                        <p:cTn id="11" dur="1" fill="hold">
                                          <p:stCondLst>
                                            <p:cond delay="0"/>
                                          </p:stCondLst>
                                        </p:cTn>
                                        <p:tgtEl>
                                          <p:spTgt spid="113"/>
                                        </p:tgtEl>
                                        <p:attrNameLst>
                                          <p:attrName>style.visibility</p:attrName>
                                        </p:attrNameLst>
                                      </p:cBhvr>
                                      <p:to>
                                        <p:strVal val="visible"/>
                                      </p:to>
                                    </p:set>
                                    <p:animEffect transition="in" filter="wipe(down)">
                                      <p:cBhvr>
                                        <p:cTn id="12" dur="500"/>
                                        <p:tgtEl>
                                          <p:spTgt spid="113"/>
                                        </p:tgtEl>
                                      </p:cBhvr>
                                    </p:animEffect>
                                  </p:childTnLst>
                                </p:cTn>
                              </p:par>
                              <p:par>
                                <p:cTn id="13" presetID="22" presetClass="entr" presetSubtype="4" fill="hold" nodeType="withEffect">
                                  <p:stCondLst>
                                    <p:cond delay="700"/>
                                  </p:stCondLst>
                                  <p:childTnLst>
                                    <p:set>
                                      <p:cBhvr>
                                        <p:cTn id="14" dur="1" fill="hold">
                                          <p:stCondLst>
                                            <p:cond delay="0"/>
                                          </p:stCondLst>
                                        </p:cTn>
                                        <p:tgtEl>
                                          <p:spTgt spid="81"/>
                                        </p:tgtEl>
                                        <p:attrNameLst>
                                          <p:attrName>style.visibility</p:attrName>
                                        </p:attrNameLst>
                                      </p:cBhvr>
                                      <p:to>
                                        <p:strVal val="visible"/>
                                      </p:to>
                                    </p:set>
                                    <p:animEffect transition="in" filter="wipe(down)">
                                      <p:cBhvr>
                                        <p:cTn id="15" dur="300"/>
                                        <p:tgtEl>
                                          <p:spTgt spid="81"/>
                                        </p:tgtEl>
                                      </p:cBhvr>
                                    </p:animEffect>
                                  </p:childTnLst>
                                </p:cTn>
                              </p:par>
                              <p:par>
                                <p:cTn id="16" presetID="22" presetClass="entr" presetSubtype="4" fill="hold" nodeType="withEffect">
                                  <p:stCondLst>
                                    <p:cond delay="900"/>
                                  </p:stCondLst>
                                  <p:childTnLst>
                                    <p:set>
                                      <p:cBhvr>
                                        <p:cTn id="17" dur="1" fill="hold">
                                          <p:stCondLst>
                                            <p:cond delay="0"/>
                                          </p:stCondLst>
                                        </p:cTn>
                                        <p:tgtEl>
                                          <p:spTgt spid="137"/>
                                        </p:tgtEl>
                                        <p:attrNameLst>
                                          <p:attrName>style.visibility</p:attrName>
                                        </p:attrNameLst>
                                      </p:cBhvr>
                                      <p:to>
                                        <p:strVal val="visible"/>
                                      </p:to>
                                    </p:set>
                                    <p:animEffect transition="in" filter="wipe(down)">
                                      <p:cBhvr>
                                        <p:cTn id="18" dur="900"/>
                                        <p:tgtEl>
                                          <p:spTgt spid="137"/>
                                        </p:tgtEl>
                                      </p:cBhvr>
                                    </p:animEffect>
                                  </p:childTnLst>
                                </p:cTn>
                              </p:par>
                              <p:par>
                                <p:cTn id="19" presetID="22" presetClass="entr" presetSubtype="4" fill="hold" nodeType="withEffect">
                                  <p:stCondLst>
                                    <p:cond delay="900"/>
                                  </p:stCondLst>
                                  <p:childTnLst>
                                    <p:set>
                                      <p:cBhvr>
                                        <p:cTn id="20" dur="1" fill="hold">
                                          <p:stCondLst>
                                            <p:cond delay="0"/>
                                          </p:stCondLst>
                                        </p:cTn>
                                        <p:tgtEl>
                                          <p:spTgt spid="136"/>
                                        </p:tgtEl>
                                        <p:attrNameLst>
                                          <p:attrName>style.visibility</p:attrName>
                                        </p:attrNameLst>
                                      </p:cBhvr>
                                      <p:to>
                                        <p:strVal val="visible"/>
                                      </p:to>
                                    </p:set>
                                    <p:animEffect transition="in" filter="wipe(down)">
                                      <p:cBhvr>
                                        <p:cTn id="21" dur="200"/>
                                        <p:tgtEl>
                                          <p:spTgt spid="136"/>
                                        </p:tgtEl>
                                      </p:cBhvr>
                                    </p:animEffect>
                                  </p:childTnLst>
                                </p:cTn>
                              </p:par>
                              <p:par>
                                <p:cTn id="22" presetID="22" presetClass="entr" presetSubtype="4" fill="hold" nodeType="withEffect">
                                  <p:stCondLst>
                                    <p:cond delay="1200"/>
                                  </p:stCondLst>
                                  <p:childTnLst>
                                    <p:set>
                                      <p:cBhvr>
                                        <p:cTn id="23" dur="1" fill="hold">
                                          <p:stCondLst>
                                            <p:cond delay="0"/>
                                          </p:stCondLst>
                                        </p:cTn>
                                        <p:tgtEl>
                                          <p:spTgt spid="154"/>
                                        </p:tgtEl>
                                        <p:attrNameLst>
                                          <p:attrName>style.visibility</p:attrName>
                                        </p:attrNameLst>
                                      </p:cBhvr>
                                      <p:to>
                                        <p:strVal val="visible"/>
                                      </p:to>
                                    </p:set>
                                    <p:animEffect transition="in" filter="wipe(down)">
                                      <p:cBhvr>
                                        <p:cTn id="24" dur="100"/>
                                        <p:tgtEl>
                                          <p:spTgt spid="154"/>
                                        </p:tgtEl>
                                      </p:cBhvr>
                                    </p:animEffect>
                                  </p:childTnLst>
                                </p:cTn>
                              </p:par>
                              <p:par>
                                <p:cTn id="25" presetID="22" presetClass="entr" presetSubtype="4" fill="hold" nodeType="withEffect">
                                  <p:stCondLst>
                                    <p:cond delay="1400"/>
                                  </p:stCondLst>
                                  <p:childTnLst>
                                    <p:set>
                                      <p:cBhvr>
                                        <p:cTn id="26" dur="1" fill="hold">
                                          <p:stCondLst>
                                            <p:cond delay="0"/>
                                          </p:stCondLst>
                                        </p:cTn>
                                        <p:tgtEl>
                                          <p:spTgt spid="160"/>
                                        </p:tgtEl>
                                        <p:attrNameLst>
                                          <p:attrName>style.visibility</p:attrName>
                                        </p:attrNameLst>
                                      </p:cBhvr>
                                      <p:to>
                                        <p:strVal val="visible"/>
                                      </p:to>
                                    </p:set>
                                    <p:animEffect transition="in" filter="wipe(down)">
                                      <p:cBhvr>
                                        <p:cTn id="27" dur="100"/>
                                        <p:tgtEl>
                                          <p:spTgt spid="160"/>
                                        </p:tgtEl>
                                      </p:cBhvr>
                                    </p:animEffect>
                                  </p:childTnLst>
                                </p:cTn>
                              </p:par>
                              <p:par>
                                <p:cTn id="28" presetID="1" presetClass="entr" presetSubtype="0" fill="hold" grpId="0" nodeType="withEffect">
                                  <p:stCondLst>
                                    <p:cond delay="1000"/>
                                  </p:stCondLst>
                                  <p:childTnLst>
                                    <p:set>
                                      <p:cBhvr>
                                        <p:cTn id="29" dur="1" fill="hold">
                                          <p:stCondLst>
                                            <p:cond delay="0"/>
                                          </p:stCondLst>
                                        </p:cTn>
                                        <p:tgtEl>
                                          <p:spTgt spid="115"/>
                                        </p:tgtEl>
                                        <p:attrNameLst>
                                          <p:attrName>style.visibility</p:attrName>
                                        </p:attrNameLst>
                                      </p:cBhvr>
                                      <p:to>
                                        <p:strVal val="visible"/>
                                      </p:to>
                                    </p:set>
                                  </p:childTnLst>
                                </p:cTn>
                              </p:par>
                              <p:par>
                                <p:cTn id="30" presetID="37" presetClass="path" presetSubtype="0" repeatCount="indefinite" fill="hold" grpId="1" nodeType="withEffect">
                                  <p:stCondLst>
                                    <p:cond delay="1000"/>
                                  </p:stCondLst>
                                  <p:childTnLst>
                                    <p:animMotion origin="layout" path="M -0.03008 0.00984 C 0.05547 -0.00579 0.08216 -0.11273 0.08229 -0.16725 " pathEditMode="relative" rAng="0" ptsTypes="AA">
                                      <p:cBhvr>
                                        <p:cTn id="31" dur="1250" fill="hold"/>
                                        <p:tgtEl>
                                          <p:spTgt spid="115"/>
                                        </p:tgtEl>
                                        <p:attrNameLst>
                                          <p:attrName>ppt_x</p:attrName>
                                          <p:attrName>ppt_y</p:attrName>
                                        </p:attrNameLst>
                                      </p:cBhvr>
                                      <p:rCtr x="5618" y="-8854"/>
                                    </p:animMotion>
                                  </p:childTnLst>
                                </p:cTn>
                              </p:par>
                              <p:par>
                                <p:cTn id="32" presetID="1" presetClass="entr" presetSubtype="0" fill="hold" grpId="0" nodeType="withEffect">
                                  <p:stCondLst>
                                    <p:cond delay="1050"/>
                                  </p:stCondLst>
                                  <p:childTnLst>
                                    <p:set>
                                      <p:cBhvr>
                                        <p:cTn id="33" dur="1" fill="hold">
                                          <p:stCondLst>
                                            <p:cond delay="0"/>
                                          </p:stCondLst>
                                        </p:cTn>
                                        <p:tgtEl>
                                          <p:spTgt spid="36"/>
                                        </p:tgtEl>
                                        <p:attrNameLst>
                                          <p:attrName>style.visibility</p:attrName>
                                        </p:attrNameLst>
                                      </p:cBhvr>
                                      <p:to>
                                        <p:strVal val="visible"/>
                                      </p:to>
                                    </p:set>
                                  </p:childTnLst>
                                </p:cTn>
                              </p:par>
                              <p:par>
                                <p:cTn id="34" presetID="37" presetClass="path" presetSubtype="0" repeatCount="indefinite" fill="hold" grpId="1" nodeType="withEffect">
                                  <p:stCondLst>
                                    <p:cond delay="1050"/>
                                  </p:stCondLst>
                                  <p:childTnLst>
                                    <p:animMotion origin="layout" path="M 0.00384 0.07952 C -0.0002 0.06042 -0.00091 -0.03993 -0.00072 -0.09386 " pathEditMode="relative" rAng="0" ptsTypes="AA">
                                      <p:cBhvr>
                                        <p:cTn id="35" dur="1750" fill="hold"/>
                                        <p:tgtEl>
                                          <p:spTgt spid="36"/>
                                        </p:tgtEl>
                                        <p:attrNameLst>
                                          <p:attrName>ppt_x</p:attrName>
                                          <p:attrName>ppt_y</p:attrName>
                                        </p:attrNameLst>
                                      </p:cBhvr>
                                      <p:rCtr x="-228" y="-8669"/>
                                    </p:animMotion>
                                  </p:childTnLst>
                                </p:cTn>
                              </p:par>
                              <p:par>
                                <p:cTn id="36" presetID="1" presetClass="entr" presetSubtype="0" fill="hold" grpId="0" nodeType="withEffect">
                                  <p:stCondLst>
                                    <p:cond delay="1100"/>
                                  </p:stCondLst>
                                  <p:childTnLst>
                                    <p:set>
                                      <p:cBhvr>
                                        <p:cTn id="37" dur="1" fill="hold">
                                          <p:stCondLst>
                                            <p:cond delay="0"/>
                                          </p:stCondLst>
                                        </p:cTn>
                                        <p:tgtEl>
                                          <p:spTgt spid="114"/>
                                        </p:tgtEl>
                                        <p:attrNameLst>
                                          <p:attrName>style.visibility</p:attrName>
                                        </p:attrNameLst>
                                      </p:cBhvr>
                                      <p:to>
                                        <p:strVal val="visible"/>
                                      </p:to>
                                    </p:set>
                                  </p:childTnLst>
                                </p:cTn>
                              </p:par>
                              <p:par>
                                <p:cTn id="38" presetID="37" presetClass="path" presetSubtype="0" repeatCount="indefinite" fill="hold" grpId="1" nodeType="withEffect">
                                  <p:stCondLst>
                                    <p:cond delay="1100"/>
                                  </p:stCondLst>
                                  <p:childTnLst>
                                    <p:animMotion origin="layout" path="M -0.01094 0.11435 C -0.00554 0.09294 0.00162 0.00127 0.00065 -0.05868 " pathEditMode="relative" rAng="0" ptsTypes="AA">
                                      <p:cBhvr>
                                        <p:cTn id="39" dur="1250" fill="hold"/>
                                        <p:tgtEl>
                                          <p:spTgt spid="114"/>
                                        </p:tgtEl>
                                        <p:attrNameLst>
                                          <p:attrName>ppt_x</p:attrName>
                                          <p:attrName>ppt_y</p:attrName>
                                        </p:attrNameLst>
                                      </p:cBhvr>
                                      <p:rCtr x="586" y="-8657"/>
                                    </p:animMotion>
                                  </p:childTnLst>
                                </p:cTn>
                              </p:par>
                              <p:par>
                                <p:cTn id="40" presetID="1" presetClass="entr" presetSubtype="0" fill="hold" grpId="0" nodeType="withEffect">
                                  <p:stCondLst>
                                    <p:cond delay="1150"/>
                                  </p:stCondLst>
                                  <p:childTnLst>
                                    <p:set>
                                      <p:cBhvr>
                                        <p:cTn id="41" dur="1" fill="hold">
                                          <p:stCondLst>
                                            <p:cond delay="0"/>
                                          </p:stCondLst>
                                        </p:cTn>
                                        <p:tgtEl>
                                          <p:spTgt spid="28"/>
                                        </p:tgtEl>
                                        <p:attrNameLst>
                                          <p:attrName>style.visibility</p:attrName>
                                        </p:attrNameLst>
                                      </p:cBhvr>
                                      <p:to>
                                        <p:strVal val="visible"/>
                                      </p:to>
                                    </p:set>
                                  </p:childTnLst>
                                </p:cTn>
                              </p:par>
                              <p:par>
                                <p:cTn id="42" presetID="37" presetClass="path" presetSubtype="0" repeatCount="indefinite" fill="hold" grpId="1" nodeType="withEffect">
                                  <p:stCondLst>
                                    <p:cond delay="1150"/>
                                  </p:stCondLst>
                                  <p:childTnLst>
                                    <p:animMotion origin="layout" path="M -0.06719 0.1206 C -0.03562 0.10555 0.00625 0.03009 0.00455 -0.05301 " pathEditMode="relative" rAng="0" ptsTypes="AA">
                                      <p:cBhvr>
                                        <p:cTn id="43" dur="1750" fill="hold"/>
                                        <p:tgtEl>
                                          <p:spTgt spid="28"/>
                                        </p:tgtEl>
                                        <p:attrNameLst>
                                          <p:attrName>ppt_x</p:attrName>
                                          <p:attrName>ppt_y</p:attrName>
                                        </p:attrNameLst>
                                      </p:cBhvr>
                                      <p:rCtr x="3587" y="-8681"/>
                                    </p:animMotion>
                                  </p:childTnLst>
                                </p:cTn>
                              </p:par>
                              <p:par>
                                <p:cTn id="44" presetID="1" presetClass="entr" presetSubtype="0" fill="hold" grpId="0" nodeType="withEffect">
                                  <p:stCondLst>
                                    <p:cond delay="1200"/>
                                  </p:stCondLst>
                                  <p:childTnLst>
                                    <p:set>
                                      <p:cBhvr>
                                        <p:cTn id="45" dur="1" fill="hold">
                                          <p:stCondLst>
                                            <p:cond delay="0"/>
                                          </p:stCondLst>
                                        </p:cTn>
                                        <p:tgtEl>
                                          <p:spTgt spid="38"/>
                                        </p:tgtEl>
                                        <p:attrNameLst>
                                          <p:attrName>style.visibility</p:attrName>
                                        </p:attrNameLst>
                                      </p:cBhvr>
                                      <p:to>
                                        <p:strVal val="visible"/>
                                      </p:to>
                                    </p:set>
                                  </p:childTnLst>
                                </p:cTn>
                              </p:par>
                              <p:par>
                                <p:cTn id="46" presetID="37" presetClass="path" presetSubtype="0" repeatCount="indefinite" fill="hold" grpId="1" nodeType="withEffect">
                                  <p:stCondLst>
                                    <p:cond delay="1200"/>
                                  </p:stCondLst>
                                  <p:childTnLst>
                                    <p:animMotion origin="layout" path="M 0.039 0.09977 C 0.02058 0.08217 -0.00514 0.02014 -0.0067 -0.07442 " pathEditMode="relative" rAng="0" ptsTypes="AA">
                                      <p:cBhvr>
                                        <p:cTn id="47" dur="1250" fill="hold"/>
                                        <p:tgtEl>
                                          <p:spTgt spid="38"/>
                                        </p:tgtEl>
                                        <p:attrNameLst>
                                          <p:attrName>ppt_x</p:attrName>
                                          <p:attrName>ppt_y</p:attrName>
                                        </p:attrNameLst>
                                      </p:cBhvr>
                                      <p:rCtr x="-2285" y="-8715"/>
                                    </p:animMotion>
                                  </p:childTnLst>
                                </p:cTn>
                              </p:par>
                              <p:par>
                                <p:cTn id="48" presetID="1" presetClass="entr" presetSubtype="0" fill="hold" grpId="0" nodeType="withEffect">
                                  <p:stCondLst>
                                    <p:cond delay="1250"/>
                                  </p:stCondLst>
                                  <p:childTnLst>
                                    <p:set>
                                      <p:cBhvr>
                                        <p:cTn id="49" dur="1" fill="hold">
                                          <p:stCondLst>
                                            <p:cond delay="0"/>
                                          </p:stCondLst>
                                        </p:cTn>
                                        <p:tgtEl>
                                          <p:spTgt spid="24"/>
                                        </p:tgtEl>
                                        <p:attrNameLst>
                                          <p:attrName>style.visibility</p:attrName>
                                        </p:attrNameLst>
                                      </p:cBhvr>
                                      <p:to>
                                        <p:strVal val="visible"/>
                                      </p:to>
                                    </p:set>
                                  </p:childTnLst>
                                </p:cTn>
                              </p:par>
                              <p:par>
                                <p:cTn id="50" presetID="37" presetClass="path" presetSubtype="0" repeatCount="indefinite" fill="hold" grpId="1" nodeType="withEffect">
                                  <p:stCondLst>
                                    <p:cond delay="1250"/>
                                  </p:stCondLst>
                                  <p:childTnLst>
                                    <p:animMotion origin="layout" path="M 0.10117 0.1397 C 0.053 0.12963 -0.0015 0.06169 -0.00267 -0.03415 " pathEditMode="relative" rAng="0" ptsTypes="AA">
                                      <p:cBhvr>
                                        <p:cTn id="51" dur="1500" fill="hold"/>
                                        <p:tgtEl>
                                          <p:spTgt spid="24"/>
                                        </p:tgtEl>
                                        <p:attrNameLst>
                                          <p:attrName>ppt_x</p:attrName>
                                          <p:attrName>ppt_y</p:attrName>
                                        </p:attrNameLst>
                                      </p:cBhvr>
                                      <p:rCtr x="-5195" y="-8692"/>
                                    </p:animMotion>
                                  </p:childTnLst>
                                </p:cTn>
                              </p:par>
                              <p:par>
                                <p:cTn id="52" presetID="1" presetClass="entr" presetSubtype="0" fill="hold" grpId="0" nodeType="withEffect">
                                  <p:stCondLst>
                                    <p:cond delay="1300"/>
                                  </p:stCondLst>
                                  <p:childTnLst>
                                    <p:set>
                                      <p:cBhvr>
                                        <p:cTn id="53" dur="1" fill="hold">
                                          <p:stCondLst>
                                            <p:cond delay="0"/>
                                          </p:stCondLst>
                                        </p:cTn>
                                        <p:tgtEl>
                                          <p:spTgt spid="23"/>
                                        </p:tgtEl>
                                        <p:attrNameLst>
                                          <p:attrName>style.visibility</p:attrName>
                                        </p:attrNameLst>
                                      </p:cBhvr>
                                      <p:to>
                                        <p:strVal val="visible"/>
                                      </p:to>
                                    </p:set>
                                  </p:childTnLst>
                                </p:cTn>
                              </p:par>
                              <p:par>
                                <p:cTn id="54" presetID="37" presetClass="path" presetSubtype="0" repeatCount="indefinite" fill="hold" grpId="1" nodeType="withEffect">
                                  <p:stCondLst>
                                    <p:cond delay="1300"/>
                                  </p:stCondLst>
                                  <p:childTnLst>
                                    <p:animMotion origin="layout" path="M -0.02448 0.15451 C -0.00807 0.13298 0.00019 0.04421 -6.95833E-5 -0.01852 " pathEditMode="relative" rAng="0" ptsTypes="AA">
                                      <p:cBhvr>
                                        <p:cTn id="55" dur="1250" fill="hold"/>
                                        <p:tgtEl>
                                          <p:spTgt spid="23"/>
                                        </p:tgtEl>
                                        <p:attrNameLst>
                                          <p:attrName>ppt_x</p:attrName>
                                          <p:attrName>ppt_y</p:attrName>
                                        </p:attrNameLst>
                                      </p:cBhvr>
                                      <p:rCtr x="1224" y="-8657"/>
                                    </p:animMotion>
                                  </p:childTnLst>
                                </p:cTn>
                              </p:par>
                              <p:par>
                                <p:cTn id="56" presetID="1" presetClass="entr" presetSubtype="0" fill="hold" grpId="0" nodeType="withEffect">
                                  <p:stCondLst>
                                    <p:cond delay="1350"/>
                                  </p:stCondLst>
                                  <p:childTnLst>
                                    <p:set>
                                      <p:cBhvr>
                                        <p:cTn id="57" dur="1" fill="hold">
                                          <p:stCondLst>
                                            <p:cond delay="0"/>
                                          </p:stCondLst>
                                        </p:cTn>
                                        <p:tgtEl>
                                          <p:spTgt spid="117"/>
                                        </p:tgtEl>
                                        <p:attrNameLst>
                                          <p:attrName>style.visibility</p:attrName>
                                        </p:attrNameLst>
                                      </p:cBhvr>
                                      <p:to>
                                        <p:strVal val="visible"/>
                                      </p:to>
                                    </p:set>
                                  </p:childTnLst>
                                </p:cTn>
                              </p:par>
                              <p:par>
                                <p:cTn id="58" presetID="37" presetClass="path" presetSubtype="0" repeatCount="indefinite" fill="hold" grpId="1" nodeType="withEffect">
                                  <p:stCondLst>
                                    <p:cond delay="1350"/>
                                  </p:stCondLst>
                                  <p:childTnLst>
                                    <p:animMotion origin="layout" path="M 0.06953 0.15961 C 0.05156 0.1456 -0.00039 0.09699 -0.00039 -0.01389 " pathEditMode="relative" rAng="0" ptsTypes="AA">
                                      <p:cBhvr>
                                        <p:cTn id="59" dur="1500" fill="hold"/>
                                        <p:tgtEl>
                                          <p:spTgt spid="117"/>
                                        </p:tgtEl>
                                        <p:attrNameLst>
                                          <p:attrName>ppt_x</p:attrName>
                                          <p:attrName>ppt_y</p:attrName>
                                        </p:attrNameLst>
                                      </p:cBhvr>
                                      <p:rCtr x="-3496" y="-8681"/>
                                    </p:animMotion>
                                  </p:childTnLst>
                                </p:cTn>
                              </p:par>
                              <p:par>
                                <p:cTn id="60" presetID="1" presetClass="entr" presetSubtype="0" fill="hold" grpId="0" nodeType="withEffect">
                                  <p:stCondLst>
                                    <p:cond delay="1400"/>
                                  </p:stCondLst>
                                  <p:childTnLst>
                                    <p:set>
                                      <p:cBhvr>
                                        <p:cTn id="61" dur="1" fill="hold">
                                          <p:stCondLst>
                                            <p:cond delay="0"/>
                                          </p:stCondLst>
                                        </p:cTn>
                                        <p:tgtEl>
                                          <p:spTgt spid="40"/>
                                        </p:tgtEl>
                                        <p:attrNameLst>
                                          <p:attrName>style.visibility</p:attrName>
                                        </p:attrNameLst>
                                      </p:cBhvr>
                                      <p:to>
                                        <p:strVal val="visible"/>
                                      </p:to>
                                    </p:set>
                                  </p:childTnLst>
                                </p:cTn>
                              </p:par>
                              <p:par>
                                <p:cTn id="62" presetID="37" presetClass="path" presetSubtype="0" repeatCount="indefinite" fill="hold" grpId="1" nodeType="withEffect">
                                  <p:stCondLst>
                                    <p:cond delay="1400"/>
                                  </p:stCondLst>
                                  <p:childTnLst>
                                    <p:animMotion origin="layout" path="M -0.06537 0.0912 C -0.00905 0.06563 0.01237 -0.0272 0.01256 -0.07975 " pathEditMode="relative" rAng="0" ptsTypes="AA">
                                      <p:cBhvr>
                                        <p:cTn id="63" dur="1250" fill="hold"/>
                                        <p:tgtEl>
                                          <p:spTgt spid="40"/>
                                        </p:tgtEl>
                                        <p:attrNameLst>
                                          <p:attrName>ppt_x</p:attrName>
                                          <p:attrName>ppt_y</p:attrName>
                                        </p:attrNameLst>
                                      </p:cBhvr>
                                      <p:rCtr x="3893" y="-8553"/>
                                    </p:animMotion>
                                  </p:childTnLst>
                                </p:cTn>
                              </p:par>
                              <p:par>
                                <p:cTn id="64" presetID="1" presetClass="entr" presetSubtype="0" fill="hold" grpId="0" nodeType="withEffect">
                                  <p:stCondLst>
                                    <p:cond delay="1450"/>
                                  </p:stCondLst>
                                  <p:childTnLst>
                                    <p:set>
                                      <p:cBhvr>
                                        <p:cTn id="65" dur="1" fill="hold">
                                          <p:stCondLst>
                                            <p:cond delay="0"/>
                                          </p:stCondLst>
                                        </p:cTn>
                                        <p:tgtEl>
                                          <p:spTgt spid="118"/>
                                        </p:tgtEl>
                                        <p:attrNameLst>
                                          <p:attrName>style.visibility</p:attrName>
                                        </p:attrNameLst>
                                      </p:cBhvr>
                                      <p:to>
                                        <p:strVal val="visible"/>
                                      </p:to>
                                    </p:set>
                                  </p:childTnLst>
                                </p:cTn>
                              </p:par>
                              <p:par>
                                <p:cTn id="66" presetID="37" presetClass="path" presetSubtype="0" repeatCount="indefinite" fill="hold" grpId="1" nodeType="withEffect">
                                  <p:stCondLst>
                                    <p:cond delay="1450"/>
                                  </p:stCondLst>
                                  <p:childTnLst>
                                    <p:animMotion origin="layout" path="M -0.03724 0.05267 C 0.00677 0.01841 0.0222 -0.06423 0.02239 -0.11574 " pathEditMode="relative" rAng="0" ptsTypes="AA">
                                      <p:cBhvr>
                                        <p:cTn id="67" dur="1750" fill="hold"/>
                                        <p:tgtEl>
                                          <p:spTgt spid="118"/>
                                        </p:tgtEl>
                                        <p:attrNameLst>
                                          <p:attrName>ppt_x</p:attrName>
                                          <p:attrName>ppt_y</p:attrName>
                                        </p:attrNameLst>
                                      </p:cBhvr>
                                      <p:rCtr x="2982" y="-8426"/>
                                    </p:animMotion>
                                  </p:childTnLst>
                                </p:cTn>
                              </p:par>
                              <p:par>
                                <p:cTn id="68" presetID="1" presetClass="entr" presetSubtype="0" fill="hold" grpId="0" nodeType="withEffect">
                                  <p:stCondLst>
                                    <p:cond delay="1500"/>
                                  </p:stCondLst>
                                  <p:childTnLst>
                                    <p:set>
                                      <p:cBhvr>
                                        <p:cTn id="69" dur="1" fill="hold">
                                          <p:stCondLst>
                                            <p:cond delay="0"/>
                                          </p:stCondLst>
                                        </p:cTn>
                                        <p:tgtEl>
                                          <p:spTgt spid="116"/>
                                        </p:tgtEl>
                                        <p:attrNameLst>
                                          <p:attrName>style.visibility</p:attrName>
                                        </p:attrNameLst>
                                      </p:cBhvr>
                                      <p:to>
                                        <p:strVal val="visible"/>
                                      </p:to>
                                    </p:set>
                                  </p:childTnLst>
                                </p:cTn>
                              </p:par>
                              <p:par>
                                <p:cTn id="70" presetID="37" presetClass="path" presetSubtype="0" repeatCount="indefinite" fill="hold" grpId="1" nodeType="withEffect">
                                  <p:stCondLst>
                                    <p:cond delay="1500"/>
                                  </p:stCondLst>
                                  <p:childTnLst>
                                    <p:animMotion origin="layout" path="M -0.10085 0.16389 C -0.02624 0.14121 -0.00013 0.04352 0.00033 -0.00925 " pathEditMode="relative" rAng="0" ptsTypes="AA">
                                      <p:cBhvr>
                                        <p:cTn id="71" dur="1750" fill="hold"/>
                                        <p:tgtEl>
                                          <p:spTgt spid="116"/>
                                        </p:tgtEl>
                                        <p:attrNameLst>
                                          <p:attrName>ppt_x</p:attrName>
                                          <p:attrName>ppt_y</p:attrName>
                                        </p:attrNameLst>
                                      </p:cBhvr>
                                      <p:rCtr x="5059" y="-8657"/>
                                    </p:animMotion>
                                  </p:childTnLst>
                                </p:cTn>
                              </p:par>
                              <p:par>
                                <p:cTn id="72" presetID="1" presetClass="entr" presetSubtype="0" fill="hold" grpId="0" nodeType="withEffect">
                                  <p:stCondLst>
                                    <p:cond delay="1550"/>
                                  </p:stCondLst>
                                  <p:childTnLst>
                                    <p:set>
                                      <p:cBhvr>
                                        <p:cTn id="73" dur="1" fill="hold">
                                          <p:stCondLst>
                                            <p:cond delay="0"/>
                                          </p:stCondLst>
                                        </p:cTn>
                                        <p:tgtEl>
                                          <p:spTgt spid="26"/>
                                        </p:tgtEl>
                                        <p:attrNameLst>
                                          <p:attrName>style.visibility</p:attrName>
                                        </p:attrNameLst>
                                      </p:cBhvr>
                                      <p:to>
                                        <p:strVal val="visible"/>
                                      </p:to>
                                    </p:set>
                                  </p:childTnLst>
                                </p:cTn>
                              </p:par>
                              <p:par>
                                <p:cTn id="74" presetID="37" presetClass="path" presetSubtype="0" repeatCount="indefinite" fill="hold" grpId="1" nodeType="withEffect">
                                  <p:stCondLst>
                                    <p:cond delay="1550"/>
                                  </p:stCondLst>
                                  <p:childTnLst>
                                    <p:animMotion origin="layout" path="M -0.08203 0.06436 C 0.00352 0.04873 0.03021 -0.05821 0.03034 -0.11273 " pathEditMode="relative" rAng="0" ptsTypes="AA">
                                      <p:cBhvr>
                                        <p:cTn id="75" dur="1750" fill="hold"/>
                                        <p:tgtEl>
                                          <p:spTgt spid="26"/>
                                        </p:tgtEl>
                                        <p:attrNameLst>
                                          <p:attrName>ppt_x</p:attrName>
                                          <p:attrName>ppt_y</p:attrName>
                                        </p:attrNameLst>
                                      </p:cBhvr>
                                      <p:rCtr x="5618" y="-8854"/>
                                    </p:animMotion>
                                  </p:childTnLst>
                                </p:cTn>
                              </p:par>
                              <p:par>
                                <p:cTn id="76" presetID="1" presetClass="entr" presetSubtype="0" fill="hold" grpId="0" nodeType="withEffect">
                                  <p:stCondLst>
                                    <p:cond delay="1600"/>
                                  </p:stCondLst>
                                  <p:childTnLst>
                                    <p:set>
                                      <p:cBhvr>
                                        <p:cTn id="77" dur="1" fill="hold">
                                          <p:stCondLst>
                                            <p:cond delay="0"/>
                                          </p:stCondLst>
                                        </p:cTn>
                                        <p:tgtEl>
                                          <p:spTgt spid="39"/>
                                        </p:tgtEl>
                                        <p:attrNameLst>
                                          <p:attrName>style.visibility</p:attrName>
                                        </p:attrNameLst>
                                      </p:cBhvr>
                                      <p:to>
                                        <p:strVal val="visible"/>
                                      </p:to>
                                    </p:set>
                                  </p:childTnLst>
                                </p:cTn>
                              </p:par>
                              <p:par>
                                <p:cTn id="78" presetID="37" presetClass="path" presetSubtype="0" repeatCount="indefinite" fill="hold" grpId="1" nodeType="withEffect">
                                  <p:stCondLst>
                                    <p:cond delay="1600"/>
                                  </p:stCondLst>
                                  <p:childTnLst>
                                    <p:animMotion origin="layout" path="M -0.01699 0.01794 C 0.02774 -0.01933 0.04245 -0.10278 0.04271 -0.15625 " pathEditMode="relative" rAng="0" ptsTypes="AA">
                                      <p:cBhvr>
                                        <p:cTn id="79" dur="1250" fill="hold"/>
                                        <p:tgtEl>
                                          <p:spTgt spid="39"/>
                                        </p:tgtEl>
                                        <p:attrNameLst>
                                          <p:attrName>ppt_x</p:attrName>
                                          <p:attrName>ppt_y</p:attrName>
                                        </p:attrNameLst>
                                      </p:cBhvr>
                                      <p:rCtr x="2982" y="-8715"/>
                                    </p:animMotion>
                                  </p:childTnLst>
                                </p:cTn>
                              </p:par>
                              <p:par>
                                <p:cTn id="80" presetID="1" presetClass="entr" presetSubtype="0" fill="hold" grpId="0" nodeType="withEffect">
                                  <p:stCondLst>
                                    <p:cond delay="1650"/>
                                  </p:stCondLst>
                                  <p:childTnLst>
                                    <p:set>
                                      <p:cBhvr>
                                        <p:cTn id="81" dur="1" fill="hold">
                                          <p:stCondLst>
                                            <p:cond delay="0"/>
                                          </p:stCondLst>
                                        </p:cTn>
                                        <p:tgtEl>
                                          <p:spTgt spid="169"/>
                                        </p:tgtEl>
                                        <p:attrNameLst>
                                          <p:attrName>style.visibility</p:attrName>
                                        </p:attrNameLst>
                                      </p:cBhvr>
                                      <p:to>
                                        <p:strVal val="visible"/>
                                      </p:to>
                                    </p:set>
                                  </p:childTnLst>
                                </p:cTn>
                              </p:par>
                              <p:par>
                                <p:cTn id="82" presetID="37" presetClass="path" presetSubtype="0" repeatCount="indefinite" fill="hold" grpId="1" nodeType="withEffect">
                                  <p:stCondLst>
                                    <p:cond delay="1650"/>
                                  </p:stCondLst>
                                  <p:childTnLst>
                                    <p:animMotion origin="layout" path="M -0.06719 0.1206 C -0.03562 0.10555 0.00625 0.03009 0.00455 -0.05301 " pathEditMode="relative" rAng="0" ptsTypes="AA">
                                      <p:cBhvr>
                                        <p:cTn id="83" dur="2000" fill="hold"/>
                                        <p:tgtEl>
                                          <p:spTgt spid="169"/>
                                        </p:tgtEl>
                                        <p:attrNameLst>
                                          <p:attrName>ppt_x</p:attrName>
                                          <p:attrName>ppt_y</p:attrName>
                                        </p:attrNameLst>
                                      </p:cBhvr>
                                      <p:rCtr x="3587" y="-8681"/>
                                    </p:animMotion>
                                  </p:childTnLst>
                                </p:cTn>
                              </p:par>
                              <p:par>
                                <p:cTn id="84" presetID="1" presetClass="entr" presetSubtype="0" fill="hold" grpId="0" nodeType="withEffect">
                                  <p:stCondLst>
                                    <p:cond delay="1700"/>
                                  </p:stCondLst>
                                  <p:childTnLst>
                                    <p:set>
                                      <p:cBhvr>
                                        <p:cTn id="85" dur="1" fill="hold">
                                          <p:stCondLst>
                                            <p:cond delay="0"/>
                                          </p:stCondLst>
                                        </p:cTn>
                                        <p:tgtEl>
                                          <p:spTgt spid="170"/>
                                        </p:tgtEl>
                                        <p:attrNameLst>
                                          <p:attrName>style.visibility</p:attrName>
                                        </p:attrNameLst>
                                      </p:cBhvr>
                                      <p:to>
                                        <p:strVal val="visible"/>
                                      </p:to>
                                    </p:set>
                                  </p:childTnLst>
                                </p:cTn>
                              </p:par>
                              <p:par>
                                <p:cTn id="86" presetID="37" presetClass="path" presetSubtype="0" repeatCount="indefinite" fill="hold" grpId="1" nodeType="withEffect">
                                  <p:stCondLst>
                                    <p:cond delay="1700"/>
                                  </p:stCondLst>
                                  <p:childTnLst>
                                    <p:animMotion origin="layout" path="M 0.039 0.09977 C 0.02058 0.08217 -0.00514 0.02014 -0.0067 -0.07442 " pathEditMode="relative" rAng="0" ptsTypes="AA">
                                      <p:cBhvr>
                                        <p:cTn id="87" dur="1500" fill="hold"/>
                                        <p:tgtEl>
                                          <p:spTgt spid="170"/>
                                        </p:tgtEl>
                                        <p:attrNameLst>
                                          <p:attrName>ppt_x</p:attrName>
                                          <p:attrName>ppt_y</p:attrName>
                                        </p:attrNameLst>
                                      </p:cBhvr>
                                      <p:rCtr x="-2285" y="-8715"/>
                                    </p:animMotion>
                                  </p:childTnLst>
                                </p:cTn>
                              </p:par>
                              <p:par>
                                <p:cTn id="88" presetID="1" presetClass="entr" presetSubtype="0" fill="hold" grpId="0" nodeType="withEffect">
                                  <p:stCondLst>
                                    <p:cond delay="2250"/>
                                  </p:stCondLst>
                                  <p:childTnLst>
                                    <p:set>
                                      <p:cBhvr>
                                        <p:cTn id="89" dur="1" fill="hold">
                                          <p:stCondLst>
                                            <p:cond delay="0"/>
                                          </p:stCondLst>
                                        </p:cTn>
                                        <p:tgtEl>
                                          <p:spTgt spid="31"/>
                                        </p:tgtEl>
                                        <p:attrNameLst>
                                          <p:attrName>style.visibility</p:attrName>
                                        </p:attrNameLst>
                                      </p:cBhvr>
                                      <p:to>
                                        <p:strVal val="visible"/>
                                      </p:to>
                                    </p:set>
                                  </p:childTnLst>
                                </p:cTn>
                              </p:par>
                              <p:par>
                                <p:cTn id="90" presetID="37" presetClass="path" presetSubtype="0" repeatCount="indefinite" fill="hold" grpId="1" nodeType="withEffect">
                                  <p:stCondLst>
                                    <p:cond delay="2250"/>
                                  </p:stCondLst>
                                  <p:childTnLst>
                                    <p:animMotion origin="layout" path="M -0.01908 0.03067 C -0.01361 0.00741 0.01543 1.11111E-6 0.0153 -0.05845 " pathEditMode="relative" rAng="0" ptsTypes="AA">
                                      <p:cBhvr>
                                        <p:cTn id="91" dur="1000" fill="hold"/>
                                        <p:tgtEl>
                                          <p:spTgt spid="31"/>
                                        </p:tgtEl>
                                        <p:attrNameLst>
                                          <p:attrName>ppt_x</p:attrName>
                                          <p:attrName>ppt_y</p:attrName>
                                        </p:attrNameLst>
                                      </p:cBhvr>
                                      <p:rCtr x="1719" y="-4456"/>
                                    </p:animMotion>
                                  </p:childTnLst>
                                </p:cTn>
                              </p:par>
                              <p:par>
                                <p:cTn id="92" presetID="1" presetClass="entr" presetSubtype="0" fill="hold" grpId="0" nodeType="withEffect">
                                  <p:stCondLst>
                                    <p:cond delay="2300"/>
                                  </p:stCondLst>
                                  <p:childTnLst>
                                    <p:set>
                                      <p:cBhvr>
                                        <p:cTn id="93" dur="1" fill="hold">
                                          <p:stCondLst>
                                            <p:cond delay="0"/>
                                          </p:stCondLst>
                                        </p:cTn>
                                        <p:tgtEl>
                                          <p:spTgt spid="29"/>
                                        </p:tgtEl>
                                        <p:attrNameLst>
                                          <p:attrName>style.visibility</p:attrName>
                                        </p:attrNameLst>
                                      </p:cBhvr>
                                      <p:to>
                                        <p:strVal val="visible"/>
                                      </p:to>
                                    </p:set>
                                  </p:childTnLst>
                                </p:cTn>
                              </p:par>
                              <p:par>
                                <p:cTn id="94" presetID="37" presetClass="path" presetSubtype="0" repeatCount="indefinite" fill="hold" grpId="1" nodeType="withEffect">
                                  <p:stCondLst>
                                    <p:cond delay="2300"/>
                                  </p:stCondLst>
                                  <p:childTnLst>
                                    <p:animMotion origin="layout" path="M 0.03587 0.03947 C 0.03587 0.00857 -0.03288 -0.00138 -0.03288 -0.05266 " pathEditMode="relative" rAng="0" ptsTypes="AA">
                                      <p:cBhvr>
                                        <p:cTn id="95" dur="1000" fill="hold"/>
                                        <p:tgtEl>
                                          <p:spTgt spid="29"/>
                                        </p:tgtEl>
                                        <p:attrNameLst>
                                          <p:attrName>ppt_x</p:attrName>
                                          <p:attrName>ppt_y</p:attrName>
                                        </p:attrNameLst>
                                      </p:cBhvr>
                                      <p:rCtr x="-3438" y="-4606"/>
                                    </p:animMotion>
                                  </p:childTnLst>
                                </p:cTn>
                              </p:par>
                              <p:par>
                                <p:cTn id="96" presetID="1" presetClass="entr" presetSubtype="0" fill="hold" grpId="0" nodeType="withEffect">
                                  <p:stCondLst>
                                    <p:cond delay="2350"/>
                                  </p:stCondLst>
                                  <p:childTnLst>
                                    <p:set>
                                      <p:cBhvr>
                                        <p:cTn id="97" dur="1" fill="hold">
                                          <p:stCondLst>
                                            <p:cond delay="0"/>
                                          </p:stCondLst>
                                        </p:cTn>
                                        <p:tgtEl>
                                          <p:spTgt spid="37"/>
                                        </p:tgtEl>
                                        <p:attrNameLst>
                                          <p:attrName>style.visibility</p:attrName>
                                        </p:attrNameLst>
                                      </p:cBhvr>
                                      <p:to>
                                        <p:strVal val="visible"/>
                                      </p:to>
                                    </p:set>
                                  </p:childTnLst>
                                </p:cTn>
                              </p:par>
                              <p:par>
                                <p:cTn id="98" presetID="42" presetClass="path" presetSubtype="0" repeatCount="indefinite" fill="hold" grpId="1" nodeType="withEffect">
                                  <p:stCondLst>
                                    <p:cond delay="2350"/>
                                  </p:stCondLst>
                                  <p:childTnLst>
                                    <p:animMotion origin="layout" path="M 4.47917E-6 1.66667E-6 L 4.47917E-6 0.08715 " pathEditMode="relative" rAng="0" ptsTypes="AA">
                                      <p:cBhvr>
                                        <p:cTn id="99" dur="1000" spd="-100000" fill="hold"/>
                                        <p:tgtEl>
                                          <p:spTgt spid="37"/>
                                        </p:tgtEl>
                                        <p:attrNameLst>
                                          <p:attrName>ppt_x</p:attrName>
                                          <p:attrName>ppt_y</p:attrName>
                                        </p:attrNameLst>
                                      </p:cBhvr>
                                      <p:rCtr x="0" y="4352"/>
                                    </p:animMotion>
                                  </p:childTnLst>
                                </p:cTn>
                              </p:par>
                              <p:par>
                                <p:cTn id="100" presetID="1" presetClass="entr" presetSubtype="0" fill="hold" grpId="0" nodeType="withEffect">
                                  <p:stCondLst>
                                    <p:cond delay="2400"/>
                                  </p:stCondLst>
                                  <p:childTnLst>
                                    <p:set>
                                      <p:cBhvr>
                                        <p:cTn id="101" dur="1" fill="hold">
                                          <p:stCondLst>
                                            <p:cond delay="0"/>
                                          </p:stCondLst>
                                        </p:cTn>
                                        <p:tgtEl>
                                          <p:spTgt spid="127"/>
                                        </p:tgtEl>
                                        <p:attrNameLst>
                                          <p:attrName>style.visibility</p:attrName>
                                        </p:attrNameLst>
                                      </p:cBhvr>
                                      <p:to>
                                        <p:strVal val="visible"/>
                                      </p:to>
                                    </p:set>
                                  </p:childTnLst>
                                </p:cTn>
                              </p:par>
                              <p:par>
                                <p:cTn id="102" presetID="37" presetClass="path" presetSubtype="0" repeatCount="indefinite" fill="hold" grpId="1" nodeType="withEffect">
                                  <p:stCondLst>
                                    <p:cond delay="2400"/>
                                  </p:stCondLst>
                                  <p:childTnLst>
                                    <p:animMotion origin="layout" path="M 0.03112 0.064 C 0.03059 0.03565 -0.00293 0.03322 -0.00378 -0.03125 " pathEditMode="relative" rAng="0" ptsTypes="AA">
                                      <p:cBhvr>
                                        <p:cTn id="103" dur="1000" fill="hold"/>
                                        <p:tgtEl>
                                          <p:spTgt spid="127"/>
                                        </p:tgtEl>
                                        <p:attrNameLst>
                                          <p:attrName>ppt_x</p:attrName>
                                          <p:attrName>ppt_y</p:attrName>
                                        </p:attrNameLst>
                                      </p:cBhvr>
                                      <p:rCtr x="-1745" y="-4769"/>
                                    </p:animMotion>
                                  </p:childTnLst>
                                </p:cTn>
                              </p:par>
                              <p:par>
                                <p:cTn id="104" presetID="1" presetClass="entr" presetSubtype="0" fill="hold" grpId="0" nodeType="withEffect">
                                  <p:stCondLst>
                                    <p:cond delay="2450"/>
                                  </p:stCondLst>
                                  <p:childTnLst>
                                    <p:set>
                                      <p:cBhvr>
                                        <p:cTn id="105" dur="1" fill="hold">
                                          <p:stCondLst>
                                            <p:cond delay="0"/>
                                          </p:stCondLst>
                                        </p:cTn>
                                        <p:tgtEl>
                                          <p:spTgt spid="21"/>
                                        </p:tgtEl>
                                        <p:attrNameLst>
                                          <p:attrName>style.visibility</p:attrName>
                                        </p:attrNameLst>
                                      </p:cBhvr>
                                      <p:to>
                                        <p:strVal val="visible"/>
                                      </p:to>
                                    </p:set>
                                  </p:childTnLst>
                                </p:cTn>
                              </p:par>
                              <p:par>
                                <p:cTn id="106" presetID="37" presetClass="path" presetSubtype="0" repeatCount="indefinite" fill="hold" grpId="1" nodeType="withEffect">
                                  <p:stCondLst>
                                    <p:cond delay="2450"/>
                                  </p:stCondLst>
                                  <p:childTnLst>
                                    <p:animMotion origin="layout" path="M -0.05605 0.05614 C -0.05605 0.03102 0.01172 0.01713 0.01231 -0.03368 " pathEditMode="relative" rAng="0" ptsTypes="AA">
                                      <p:cBhvr>
                                        <p:cTn id="107" dur="1000" fill="hold"/>
                                        <p:tgtEl>
                                          <p:spTgt spid="21"/>
                                        </p:tgtEl>
                                        <p:attrNameLst>
                                          <p:attrName>ppt_x</p:attrName>
                                          <p:attrName>ppt_y</p:attrName>
                                        </p:attrNameLst>
                                      </p:cBhvr>
                                      <p:rCtr x="3418" y="-4491"/>
                                    </p:animMotion>
                                  </p:childTnLst>
                                </p:cTn>
                              </p:par>
                              <p:par>
                                <p:cTn id="108" presetID="1" presetClass="entr" presetSubtype="0" fill="hold" grpId="0" nodeType="withEffect">
                                  <p:stCondLst>
                                    <p:cond delay="3050"/>
                                  </p:stCondLst>
                                  <p:childTnLst>
                                    <p:set>
                                      <p:cBhvr>
                                        <p:cTn id="109" dur="1" fill="hold">
                                          <p:stCondLst>
                                            <p:cond delay="0"/>
                                          </p:stCondLst>
                                        </p:cTn>
                                        <p:tgtEl>
                                          <p:spTgt spid="128"/>
                                        </p:tgtEl>
                                        <p:attrNameLst>
                                          <p:attrName>style.visibility</p:attrName>
                                        </p:attrNameLst>
                                      </p:cBhvr>
                                      <p:to>
                                        <p:strVal val="visible"/>
                                      </p:to>
                                    </p:set>
                                  </p:childTnLst>
                                </p:cTn>
                              </p:par>
                              <p:par>
                                <p:cTn id="110" presetID="37" presetClass="path" presetSubtype="0" repeatCount="indefinite" fill="hold" grpId="1" nodeType="withEffect">
                                  <p:stCondLst>
                                    <p:cond delay="3050"/>
                                  </p:stCondLst>
                                  <p:childTnLst>
                                    <p:animMotion origin="layout" path="M 0.01843 0.03565 C 0.0179 0.00729 -0.01562 0.00486 -0.01647 -0.0596 " pathEditMode="relative" rAng="0" ptsTypes="AA">
                                      <p:cBhvr>
                                        <p:cTn id="111" dur="1150" fill="hold"/>
                                        <p:tgtEl>
                                          <p:spTgt spid="128"/>
                                        </p:tgtEl>
                                        <p:attrNameLst>
                                          <p:attrName>ppt_x</p:attrName>
                                          <p:attrName>ppt_y</p:attrName>
                                        </p:attrNameLst>
                                      </p:cBhvr>
                                      <p:rCtr x="-1745" y="-4769"/>
                                    </p:animMotion>
                                  </p:childTnLst>
                                </p:cTn>
                              </p:par>
                              <p:par>
                                <p:cTn id="112" presetID="1" presetClass="entr" presetSubtype="0" fill="hold" grpId="0" nodeType="withEffect">
                                  <p:stCondLst>
                                    <p:cond delay="3000"/>
                                  </p:stCondLst>
                                  <p:childTnLst>
                                    <p:set>
                                      <p:cBhvr>
                                        <p:cTn id="113" dur="1" fill="hold">
                                          <p:stCondLst>
                                            <p:cond delay="0"/>
                                          </p:stCondLst>
                                        </p:cTn>
                                        <p:tgtEl>
                                          <p:spTgt spid="171"/>
                                        </p:tgtEl>
                                        <p:attrNameLst>
                                          <p:attrName>style.visibility</p:attrName>
                                        </p:attrNameLst>
                                      </p:cBhvr>
                                      <p:to>
                                        <p:strVal val="visible"/>
                                      </p:to>
                                    </p:set>
                                  </p:childTnLst>
                                </p:cTn>
                              </p:par>
                              <p:par>
                                <p:cTn id="114" presetID="37" presetClass="path" presetSubtype="0" repeatCount="indefinite" fill="hold" grpId="1" nodeType="withEffect">
                                  <p:stCondLst>
                                    <p:cond delay="3000"/>
                                  </p:stCondLst>
                                  <p:childTnLst>
                                    <p:animMotion origin="layout" path="M -0.05605 0.05614 C -0.05605 0.03102 0.01172 0.01713 0.01231 -0.03368 " pathEditMode="relative" rAng="0" ptsTypes="AA">
                                      <p:cBhvr>
                                        <p:cTn id="115" dur="1100" fill="hold"/>
                                        <p:tgtEl>
                                          <p:spTgt spid="171"/>
                                        </p:tgtEl>
                                        <p:attrNameLst>
                                          <p:attrName>ppt_x</p:attrName>
                                          <p:attrName>ppt_y</p:attrName>
                                        </p:attrNameLst>
                                      </p:cBhvr>
                                      <p:rCtr x="3418" y="-4491"/>
                                    </p:animMotion>
                                  </p:childTnLst>
                                </p:cTn>
                              </p:par>
                              <p:par>
                                <p:cTn id="116" presetID="1" presetClass="entr" presetSubtype="0" fill="hold" grpId="0" nodeType="withEffect">
                                  <p:stCondLst>
                                    <p:cond delay="3250"/>
                                  </p:stCondLst>
                                  <p:childTnLst>
                                    <p:set>
                                      <p:cBhvr>
                                        <p:cTn id="117" dur="1" fill="hold">
                                          <p:stCondLst>
                                            <p:cond delay="0"/>
                                          </p:stCondLst>
                                        </p:cTn>
                                        <p:tgtEl>
                                          <p:spTgt spid="27"/>
                                        </p:tgtEl>
                                        <p:attrNameLst>
                                          <p:attrName>style.visibility</p:attrName>
                                        </p:attrNameLst>
                                      </p:cBhvr>
                                      <p:to>
                                        <p:strVal val="visible"/>
                                      </p:to>
                                    </p:set>
                                  </p:childTnLst>
                                </p:cTn>
                              </p:par>
                              <p:par>
                                <p:cTn id="118" presetID="42" presetClass="path" presetSubtype="0" repeatCount="indefinite" fill="hold" grpId="1" nodeType="withEffect">
                                  <p:stCondLst>
                                    <p:cond delay="3250"/>
                                  </p:stCondLst>
                                  <p:childTnLst>
                                    <p:animMotion origin="layout" path="M -1.77083E-6 -0.036 L -1.77083E-6 0.02951 " pathEditMode="relative" rAng="0" ptsTypes="AA">
                                      <p:cBhvr>
                                        <p:cTn id="119" dur="1000" spd="-100000" fill="hold"/>
                                        <p:tgtEl>
                                          <p:spTgt spid="27"/>
                                        </p:tgtEl>
                                        <p:attrNameLst>
                                          <p:attrName>ppt_x</p:attrName>
                                          <p:attrName>ppt_y</p:attrName>
                                        </p:attrNameLst>
                                      </p:cBhvr>
                                      <p:rCtr x="0" y="3275"/>
                                    </p:animMotion>
                                  </p:childTnLst>
                                </p:cTn>
                              </p:par>
                              <p:par>
                                <p:cTn id="120" presetID="1" presetClass="entr" presetSubtype="0" fill="hold" grpId="0" nodeType="withEffect">
                                  <p:stCondLst>
                                    <p:cond delay="3300"/>
                                  </p:stCondLst>
                                  <p:childTnLst>
                                    <p:set>
                                      <p:cBhvr>
                                        <p:cTn id="121" dur="1" fill="hold">
                                          <p:stCondLst>
                                            <p:cond delay="0"/>
                                          </p:stCondLst>
                                        </p:cTn>
                                        <p:tgtEl>
                                          <p:spTgt spid="35"/>
                                        </p:tgtEl>
                                        <p:attrNameLst>
                                          <p:attrName>style.visibility</p:attrName>
                                        </p:attrNameLst>
                                      </p:cBhvr>
                                      <p:to>
                                        <p:strVal val="visible"/>
                                      </p:to>
                                    </p:set>
                                  </p:childTnLst>
                                </p:cTn>
                              </p:par>
                              <p:par>
                                <p:cTn id="122" presetID="42" presetClass="path" presetSubtype="0" repeatCount="indefinite" fill="hold" grpId="1" nodeType="withEffect">
                                  <p:stCondLst>
                                    <p:cond delay="3300"/>
                                  </p:stCondLst>
                                  <p:childTnLst>
                                    <p:animMotion origin="layout" path="M -2.91667E-6 -0.01088 L -2.91667E-6 0.05671 " pathEditMode="relative" rAng="0" ptsTypes="AA">
                                      <p:cBhvr>
                                        <p:cTn id="123" dur="750" spd="-100000" fill="hold"/>
                                        <p:tgtEl>
                                          <p:spTgt spid="35"/>
                                        </p:tgtEl>
                                        <p:attrNameLst>
                                          <p:attrName>ppt_x</p:attrName>
                                          <p:attrName>ppt_y</p:attrName>
                                        </p:attrNameLst>
                                      </p:cBhvr>
                                      <p:rCtr x="0" y="3380"/>
                                    </p:animMotion>
                                  </p:childTnLst>
                                </p:cTn>
                              </p:par>
                              <p:par>
                                <p:cTn id="124" presetID="1" presetClass="entr" presetSubtype="0" fill="hold" grpId="0" nodeType="withEffect">
                                  <p:stCondLst>
                                    <p:cond delay="3350"/>
                                  </p:stCondLst>
                                  <p:childTnLst>
                                    <p:set>
                                      <p:cBhvr>
                                        <p:cTn id="125" dur="1" fill="hold">
                                          <p:stCondLst>
                                            <p:cond delay="0"/>
                                          </p:stCondLst>
                                        </p:cTn>
                                        <p:tgtEl>
                                          <p:spTgt spid="173"/>
                                        </p:tgtEl>
                                        <p:attrNameLst>
                                          <p:attrName>style.visibility</p:attrName>
                                        </p:attrNameLst>
                                      </p:cBhvr>
                                      <p:to>
                                        <p:strVal val="visible"/>
                                      </p:to>
                                    </p:set>
                                  </p:childTnLst>
                                </p:cTn>
                              </p:par>
                              <p:par>
                                <p:cTn id="126" presetID="42" presetClass="path" presetSubtype="0" repeatCount="indefinite" fill="hold" grpId="1" nodeType="withEffect">
                                  <p:stCondLst>
                                    <p:cond delay="3350"/>
                                  </p:stCondLst>
                                  <p:childTnLst>
                                    <p:animMotion origin="layout" path="M 1.45833E-6 -0.0206 L 1.45833E-6 0.04456 " pathEditMode="relative" rAng="0" ptsTypes="AA">
                                      <p:cBhvr>
                                        <p:cTn id="127" dur="850" spd="-100000" fill="hold"/>
                                        <p:tgtEl>
                                          <p:spTgt spid="173"/>
                                        </p:tgtEl>
                                        <p:attrNameLst>
                                          <p:attrName>ppt_x</p:attrName>
                                          <p:attrName>ppt_y</p:attrName>
                                        </p:attrNameLst>
                                      </p:cBhvr>
                                      <p:rCtr x="0" y="3252"/>
                                    </p:animMotion>
                                  </p:childTnLst>
                                </p:cTn>
                              </p:par>
                              <p:par>
                                <p:cTn id="128" presetID="1" presetClass="entr" presetSubtype="0" fill="hold" grpId="0" nodeType="withEffect">
                                  <p:stCondLst>
                                    <p:cond delay="3400"/>
                                  </p:stCondLst>
                                  <p:childTnLst>
                                    <p:set>
                                      <p:cBhvr>
                                        <p:cTn id="129" dur="1" fill="hold">
                                          <p:stCondLst>
                                            <p:cond delay="0"/>
                                          </p:stCondLst>
                                        </p:cTn>
                                        <p:tgtEl>
                                          <p:spTgt spid="174"/>
                                        </p:tgtEl>
                                        <p:attrNameLst>
                                          <p:attrName>style.visibility</p:attrName>
                                        </p:attrNameLst>
                                      </p:cBhvr>
                                      <p:to>
                                        <p:strVal val="visible"/>
                                      </p:to>
                                    </p:set>
                                  </p:childTnLst>
                                </p:cTn>
                              </p:par>
                              <p:par>
                                <p:cTn id="130" presetID="42" presetClass="path" presetSubtype="0" repeatCount="indefinite" fill="hold" grpId="1" nodeType="withEffect">
                                  <p:stCondLst>
                                    <p:cond delay="3400"/>
                                  </p:stCondLst>
                                  <p:childTnLst>
                                    <p:animMotion origin="layout" path="M -8.33333E-7 -0.04827 L -8.33333E-7 0.0169 " pathEditMode="relative" rAng="0" ptsTypes="AA">
                                      <p:cBhvr>
                                        <p:cTn id="131" dur="1000" spd="-100000" fill="hold"/>
                                        <p:tgtEl>
                                          <p:spTgt spid="174"/>
                                        </p:tgtEl>
                                        <p:attrNameLst>
                                          <p:attrName>ppt_x</p:attrName>
                                          <p:attrName>ppt_y</p:attrName>
                                        </p:attrNameLst>
                                      </p:cBhvr>
                                      <p:rCtr x="0" y="3252"/>
                                    </p:animMotion>
                                  </p:childTnLst>
                                </p:cTn>
                              </p:par>
                              <p:par>
                                <p:cTn id="132" presetID="1" presetClass="entr" presetSubtype="0" fill="hold" grpId="0" nodeType="withEffect">
                                  <p:stCondLst>
                                    <p:cond delay="3450"/>
                                  </p:stCondLst>
                                  <p:childTnLst>
                                    <p:set>
                                      <p:cBhvr>
                                        <p:cTn id="133" dur="1" fill="hold">
                                          <p:stCondLst>
                                            <p:cond delay="0"/>
                                          </p:stCondLst>
                                        </p:cTn>
                                        <p:tgtEl>
                                          <p:spTgt spid="25"/>
                                        </p:tgtEl>
                                        <p:attrNameLst>
                                          <p:attrName>style.visibility</p:attrName>
                                        </p:attrNameLst>
                                      </p:cBhvr>
                                      <p:to>
                                        <p:strVal val="visible"/>
                                      </p:to>
                                    </p:set>
                                  </p:childTnLst>
                                </p:cTn>
                              </p:par>
                              <p:par>
                                <p:cTn id="134" presetID="42" presetClass="path" presetSubtype="0" repeatCount="indefinite" fill="hold" grpId="1" nodeType="withEffect">
                                  <p:stCondLst>
                                    <p:cond delay="3450"/>
                                  </p:stCondLst>
                                  <p:childTnLst>
                                    <p:animMotion origin="layout" path="M 3.125E-7 -0.02303 L 3.125E-7 0.04213 " pathEditMode="relative" rAng="0" ptsTypes="AA">
                                      <p:cBhvr>
                                        <p:cTn id="135" dur="750" spd="-100000" fill="hold"/>
                                        <p:tgtEl>
                                          <p:spTgt spid="25"/>
                                        </p:tgtEl>
                                        <p:attrNameLst>
                                          <p:attrName>ppt_x</p:attrName>
                                          <p:attrName>ppt_y</p:attrName>
                                        </p:attrNameLst>
                                      </p:cBhvr>
                                      <p:rCtr x="0" y="3252"/>
                                    </p:animMotion>
                                  </p:childTnLst>
                                </p:cTn>
                              </p:par>
                              <p:par>
                                <p:cTn id="136" presetID="1" presetClass="entr" presetSubtype="0" fill="hold" grpId="0" nodeType="withEffect">
                                  <p:stCondLst>
                                    <p:cond delay="4250"/>
                                  </p:stCondLst>
                                  <p:childTnLst>
                                    <p:set>
                                      <p:cBhvr>
                                        <p:cTn id="137" dur="1" fill="hold">
                                          <p:stCondLst>
                                            <p:cond delay="0"/>
                                          </p:stCondLst>
                                        </p:cTn>
                                        <p:tgtEl>
                                          <p:spTgt spid="32"/>
                                        </p:tgtEl>
                                        <p:attrNameLst>
                                          <p:attrName>style.visibility</p:attrName>
                                        </p:attrNameLst>
                                      </p:cBhvr>
                                      <p:to>
                                        <p:strVal val="visible"/>
                                      </p:to>
                                    </p:set>
                                  </p:childTnLst>
                                </p:cTn>
                              </p:par>
                              <p:par>
                                <p:cTn id="138" presetID="42" presetClass="path" presetSubtype="0" repeatCount="indefinite" fill="hold" grpId="1" nodeType="withEffect">
                                  <p:stCondLst>
                                    <p:cond delay="4250"/>
                                  </p:stCondLst>
                                  <p:childTnLst>
                                    <p:animMotion origin="layout" path="M -1.77083E-6 -0.00868 L -1.77083E-6 0.05358 " pathEditMode="relative" rAng="0" ptsTypes="AA">
                                      <p:cBhvr>
                                        <p:cTn id="139" dur="800" spd="-100000" fill="hold"/>
                                        <p:tgtEl>
                                          <p:spTgt spid="32"/>
                                        </p:tgtEl>
                                        <p:attrNameLst>
                                          <p:attrName>ppt_x</p:attrName>
                                          <p:attrName>ppt_y</p:attrName>
                                        </p:attrNameLst>
                                      </p:cBhvr>
                                      <p:rCtr x="0" y="3113"/>
                                    </p:animMotion>
                                  </p:childTnLst>
                                </p:cTn>
                              </p:par>
                              <p:par>
                                <p:cTn id="140" presetID="1" presetClass="entr" presetSubtype="0" fill="hold" grpId="0" nodeType="withEffect">
                                  <p:stCondLst>
                                    <p:cond delay="4300"/>
                                  </p:stCondLst>
                                  <p:childTnLst>
                                    <p:set>
                                      <p:cBhvr>
                                        <p:cTn id="141" dur="1" fill="hold">
                                          <p:stCondLst>
                                            <p:cond delay="0"/>
                                          </p:stCondLst>
                                        </p:cTn>
                                        <p:tgtEl>
                                          <p:spTgt spid="16"/>
                                        </p:tgtEl>
                                        <p:attrNameLst>
                                          <p:attrName>style.visibility</p:attrName>
                                        </p:attrNameLst>
                                      </p:cBhvr>
                                      <p:to>
                                        <p:strVal val="visible"/>
                                      </p:to>
                                    </p:set>
                                  </p:childTnLst>
                                </p:cTn>
                              </p:par>
                              <p:par>
                                <p:cTn id="142" presetID="42" presetClass="path" presetSubtype="0" repeatCount="indefinite" fill="hold" grpId="1" nodeType="withEffect">
                                  <p:stCondLst>
                                    <p:cond delay="4300"/>
                                  </p:stCondLst>
                                  <p:childTnLst>
                                    <p:animMotion origin="layout" path="M 4.27083E-6 -0.03634 L 4.27083E-6 0.02604 " pathEditMode="relative" rAng="0" ptsTypes="AA">
                                      <p:cBhvr>
                                        <p:cTn id="143" dur="1000" spd="-100000" fill="hold"/>
                                        <p:tgtEl>
                                          <p:spTgt spid="16"/>
                                        </p:tgtEl>
                                        <p:attrNameLst>
                                          <p:attrName>ppt_x</p:attrName>
                                          <p:attrName>ppt_y</p:attrName>
                                        </p:attrNameLst>
                                      </p:cBhvr>
                                      <p:rCtr x="0" y="3113"/>
                                    </p:animMotion>
                                  </p:childTnLst>
                                </p:cTn>
                              </p:par>
                              <p:par>
                                <p:cTn id="144" presetID="1" presetClass="entr" presetSubtype="0" fill="hold" grpId="0" nodeType="withEffect">
                                  <p:stCondLst>
                                    <p:cond delay="4350"/>
                                  </p:stCondLst>
                                  <p:childTnLst>
                                    <p:set>
                                      <p:cBhvr>
                                        <p:cTn id="145" dur="1" fill="hold">
                                          <p:stCondLst>
                                            <p:cond delay="0"/>
                                          </p:stCondLst>
                                        </p:cTn>
                                        <p:tgtEl>
                                          <p:spTgt spid="34"/>
                                        </p:tgtEl>
                                        <p:attrNameLst>
                                          <p:attrName>style.visibility</p:attrName>
                                        </p:attrNameLst>
                                      </p:cBhvr>
                                      <p:to>
                                        <p:strVal val="visible"/>
                                      </p:to>
                                    </p:set>
                                  </p:childTnLst>
                                </p:cTn>
                              </p:par>
                              <p:par>
                                <p:cTn id="146" presetID="42" presetClass="path" presetSubtype="0" repeatCount="indefinite" fill="hold" grpId="1" nodeType="withEffect">
                                  <p:stCondLst>
                                    <p:cond delay="4350"/>
                                  </p:stCondLst>
                                  <p:childTnLst>
                                    <p:animMotion origin="layout" path="M -3.4375E-6 -0.04017 L -3.4375E-6 0.02175 " pathEditMode="relative" rAng="0" ptsTypes="AA">
                                      <p:cBhvr>
                                        <p:cTn id="147" dur="1200" spd="-100000" fill="hold"/>
                                        <p:tgtEl>
                                          <p:spTgt spid="34"/>
                                        </p:tgtEl>
                                        <p:attrNameLst>
                                          <p:attrName>ppt_x</p:attrName>
                                          <p:attrName>ppt_y</p:attrName>
                                        </p:attrNameLst>
                                      </p:cBhvr>
                                      <p:rCtr x="0" y="3090"/>
                                    </p:animMotion>
                                  </p:childTnLst>
                                </p:cTn>
                              </p:par>
                              <p:par>
                                <p:cTn id="148" presetID="1" presetClass="entr" presetSubtype="0" fill="hold" grpId="0" nodeType="withEffect">
                                  <p:stCondLst>
                                    <p:cond delay="4400"/>
                                  </p:stCondLst>
                                  <p:childTnLst>
                                    <p:set>
                                      <p:cBhvr>
                                        <p:cTn id="149" dur="1" fill="hold">
                                          <p:stCondLst>
                                            <p:cond delay="0"/>
                                          </p:stCondLst>
                                        </p:cTn>
                                        <p:tgtEl>
                                          <p:spTgt spid="178"/>
                                        </p:tgtEl>
                                        <p:attrNameLst>
                                          <p:attrName>style.visibility</p:attrName>
                                        </p:attrNameLst>
                                      </p:cBhvr>
                                      <p:to>
                                        <p:strVal val="visible"/>
                                      </p:to>
                                    </p:set>
                                  </p:childTnLst>
                                </p:cTn>
                              </p:par>
                              <p:par>
                                <p:cTn id="150" presetID="42" presetClass="path" presetSubtype="0" repeatCount="indefinite" fill="hold" grpId="1" nodeType="withEffect">
                                  <p:stCondLst>
                                    <p:cond delay="4400"/>
                                  </p:stCondLst>
                                  <p:childTnLst>
                                    <p:animMotion origin="layout" path="M 4.27083E-6 -0.03634 L 4.27083E-6 0.02604 " pathEditMode="relative" rAng="0" ptsTypes="AA">
                                      <p:cBhvr>
                                        <p:cTn id="151" dur="1000" spd="-100000" fill="hold"/>
                                        <p:tgtEl>
                                          <p:spTgt spid="178"/>
                                        </p:tgtEl>
                                        <p:attrNameLst>
                                          <p:attrName>ppt_x</p:attrName>
                                          <p:attrName>ppt_y</p:attrName>
                                        </p:attrNameLst>
                                      </p:cBhvr>
                                      <p:rCtr x="0" y="3113"/>
                                    </p:animMotion>
                                  </p:childTnLst>
                                </p:cTn>
                              </p:par>
                              <p:par>
                                <p:cTn id="152" presetID="1" presetClass="entr" presetSubtype="0" fill="hold" grpId="0" nodeType="withEffect">
                                  <p:stCondLst>
                                    <p:cond delay="4450"/>
                                  </p:stCondLst>
                                  <p:childTnLst>
                                    <p:set>
                                      <p:cBhvr>
                                        <p:cTn id="153" dur="1" fill="hold">
                                          <p:stCondLst>
                                            <p:cond delay="0"/>
                                          </p:stCondLst>
                                        </p:cTn>
                                        <p:tgtEl>
                                          <p:spTgt spid="179"/>
                                        </p:tgtEl>
                                        <p:attrNameLst>
                                          <p:attrName>style.visibility</p:attrName>
                                        </p:attrNameLst>
                                      </p:cBhvr>
                                      <p:to>
                                        <p:strVal val="visible"/>
                                      </p:to>
                                    </p:set>
                                  </p:childTnLst>
                                </p:cTn>
                              </p:par>
                              <p:par>
                                <p:cTn id="154" presetID="42" presetClass="path" presetSubtype="0" repeatCount="indefinite" fill="hold" grpId="1" nodeType="withEffect">
                                  <p:stCondLst>
                                    <p:cond delay="4450"/>
                                  </p:stCondLst>
                                  <p:childTnLst>
                                    <p:animMotion origin="layout" path="M -4.79167E-6 -0.00868 L -4.79167E-6 0.05358 " pathEditMode="relative" rAng="0" ptsTypes="AA">
                                      <p:cBhvr>
                                        <p:cTn id="155" dur="750" spd="-100000" fill="hold"/>
                                        <p:tgtEl>
                                          <p:spTgt spid="179"/>
                                        </p:tgtEl>
                                        <p:attrNameLst>
                                          <p:attrName>ppt_x</p:attrName>
                                          <p:attrName>ppt_y</p:attrName>
                                        </p:attrNameLst>
                                      </p:cBhvr>
                                      <p:rCtr x="0" y="3113"/>
                                    </p:animMotion>
                                  </p:childTnLst>
                                </p:cTn>
                              </p:par>
                              <p:par>
                                <p:cTn id="156" presetID="1" presetClass="entr" presetSubtype="0" fill="hold" grpId="0" nodeType="withEffect">
                                  <p:stCondLst>
                                    <p:cond delay="5050"/>
                                  </p:stCondLst>
                                  <p:childTnLst>
                                    <p:set>
                                      <p:cBhvr>
                                        <p:cTn id="157" dur="1" fill="hold">
                                          <p:stCondLst>
                                            <p:cond delay="0"/>
                                          </p:stCondLst>
                                        </p:cTn>
                                        <p:tgtEl>
                                          <p:spTgt spid="30"/>
                                        </p:tgtEl>
                                        <p:attrNameLst>
                                          <p:attrName>style.visibility</p:attrName>
                                        </p:attrNameLst>
                                      </p:cBhvr>
                                      <p:to>
                                        <p:strVal val="visible"/>
                                      </p:to>
                                    </p:set>
                                  </p:childTnLst>
                                </p:cTn>
                              </p:par>
                              <p:par>
                                <p:cTn id="158" presetID="42" presetClass="path" presetSubtype="0" repeatCount="indefinite" fill="hold" grpId="1" nodeType="withEffect">
                                  <p:stCondLst>
                                    <p:cond delay="5050"/>
                                  </p:stCondLst>
                                  <p:childTnLst>
                                    <p:animMotion origin="layout" path="M -1.77083E-6 -0.01274 L -1.77083E-6 0.12199 " pathEditMode="relative" rAng="0" ptsTypes="AA">
                                      <p:cBhvr>
                                        <p:cTn id="159" dur="1250" spd="-100000" fill="hold"/>
                                        <p:tgtEl>
                                          <p:spTgt spid="30"/>
                                        </p:tgtEl>
                                        <p:attrNameLst>
                                          <p:attrName>ppt_x</p:attrName>
                                          <p:attrName>ppt_y</p:attrName>
                                        </p:attrNameLst>
                                      </p:cBhvr>
                                      <p:rCtr x="0" y="6736"/>
                                    </p:animMotion>
                                  </p:childTnLst>
                                </p:cTn>
                              </p:par>
                              <p:par>
                                <p:cTn id="160" presetID="1" presetClass="entr" presetSubtype="0" fill="hold" grpId="0" nodeType="withEffect">
                                  <p:stCondLst>
                                    <p:cond delay="5100"/>
                                  </p:stCondLst>
                                  <p:childTnLst>
                                    <p:set>
                                      <p:cBhvr>
                                        <p:cTn id="161" dur="1" fill="hold">
                                          <p:stCondLst>
                                            <p:cond delay="0"/>
                                          </p:stCondLst>
                                        </p:cTn>
                                        <p:tgtEl>
                                          <p:spTgt spid="22"/>
                                        </p:tgtEl>
                                        <p:attrNameLst>
                                          <p:attrName>style.visibility</p:attrName>
                                        </p:attrNameLst>
                                      </p:cBhvr>
                                      <p:to>
                                        <p:strVal val="visible"/>
                                      </p:to>
                                    </p:set>
                                  </p:childTnLst>
                                </p:cTn>
                              </p:par>
                              <p:par>
                                <p:cTn id="162" presetID="42" presetClass="path" presetSubtype="0" repeatCount="indefinite" fill="hold" grpId="1" nodeType="withEffect">
                                  <p:stCondLst>
                                    <p:cond delay="5100"/>
                                  </p:stCondLst>
                                  <p:childTnLst>
                                    <p:animMotion origin="layout" path="M -4.58333E-6 -0.06991 L -4.58333E-6 0.06343 " pathEditMode="relative" rAng="0" ptsTypes="AA">
                                      <p:cBhvr>
                                        <p:cTn id="163" dur="1100" spd="-100000" fill="hold"/>
                                        <p:tgtEl>
                                          <p:spTgt spid="22"/>
                                        </p:tgtEl>
                                        <p:attrNameLst>
                                          <p:attrName>ppt_x</p:attrName>
                                          <p:attrName>ppt_y</p:attrName>
                                        </p:attrNameLst>
                                      </p:cBhvr>
                                      <p:rCtr x="0" y="6667"/>
                                    </p:animMotion>
                                  </p:childTnLst>
                                </p:cTn>
                              </p:par>
                              <p:par>
                                <p:cTn id="164" presetID="1" presetClass="entr" presetSubtype="0" fill="hold" grpId="0" nodeType="withEffect">
                                  <p:stCondLst>
                                    <p:cond delay="5150"/>
                                  </p:stCondLst>
                                  <p:childTnLst>
                                    <p:set>
                                      <p:cBhvr>
                                        <p:cTn id="165" dur="1" fill="hold">
                                          <p:stCondLst>
                                            <p:cond delay="0"/>
                                          </p:stCondLst>
                                        </p:cTn>
                                        <p:tgtEl>
                                          <p:spTgt spid="33"/>
                                        </p:tgtEl>
                                        <p:attrNameLst>
                                          <p:attrName>style.visibility</p:attrName>
                                        </p:attrNameLst>
                                      </p:cBhvr>
                                      <p:to>
                                        <p:strVal val="visible"/>
                                      </p:to>
                                    </p:set>
                                  </p:childTnLst>
                                </p:cTn>
                              </p:par>
                              <p:par>
                                <p:cTn id="166" presetID="42" presetClass="path" presetSubtype="0" repeatCount="indefinite" fill="hold" grpId="1" nodeType="withEffect">
                                  <p:stCondLst>
                                    <p:cond delay="5150"/>
                                  </p:stCondLst>
                                  <p:childTnLst>
                                    <p:animMotion origin="layout" path="M -8.33333E-7 -0.1125 L -8.33333E-7 0.0213 " pathEditMode="relative" rAng="0" ptsTypes="AA">
                                      <p:cBhvr>
                                        <p:cTn id="167" dur="1300" spd="-100000" fill="hold"/>
                                        <p:tgtEl>
                                          <p:spTgt spid="33"/>
                                        </p:tgtEl>
                                        <p:attrNameLst>
                                          <p:attrName>ppt_x</p:attrName>
                                          <p:attrName>ppt_y</p:attrName>
                                        </p:attrNameLst>
                                      </p:cBhvr>
                                      <p:rCtr x="0" y="6690"/>
                                    </p:animMotion>
                                  </p:childTnLst>
                                </p:cTn>
                              </p:par>
                              <p:par>
                                <p:cTn id="168" presetID="1" presetClass="entr" presetSubtype="0" fill="hold" grpId="0" nodeType="withEffect">
                                  <p:stCondLst>
                                    <p:cond delay="5200"/>
                                  </p:stCondLst>
                                  <p:childTnLst>
                                    <p:set>
                                      <p:cBhvr>
                                        <p:cTn id="169" dur="1" fill="hold">
                                          <p:stCondLst>
                                            <p:cond delay="0"/>
                                          </p:stCondLst>
                                        </p:cTn>
                                        <p:tgtEl>
                                          <p:spTgt spid="124"/>
                                        </p:tgtEl>
                                        <p:attrNameLst>
                                          <p:attrName>style.visibility</p:attrName>
                                        </p:attrNameLst>
                                      </p:cBhvr>
                                      <p:to>
                                        <p:strVal val="visible"/>
                                      </p:to>
                                    </p:set>
                                  </p:childTnLst>
                                </p:cTn>
                              </p:par>
                              <p:par>
                                <p:cTn id="170" presetID="42" presetClass="path" presetSubtype="0" repeatCount="indefinite" fill="hold" grpId="1" nodeType="withEffect">
                                  <p:stCondLst>
                                    <p:cond delay="5200"/>
                                  </p:stCondLst>
                                  <p:childTnLst>
                                    <p:animMotion origin="layout" path="M 1.66667E-6 -0.09792 L 1.66667E-6 0.03727 " pathEditMode="relative" rAng="0" ptsTypes="AA">
                                      <p:cBhvr>
                                        <p:cTn id="171" dur="1250" spd="-100000" fill="hold"/>
                                        <p:tgtEl>
                                          <p:spTgt spid="124"/>
                                        </p:tgtEl>
                                        <p:attrNameLst>
                                          <p:attrName>ppt_x</p:attrName>
                                          <p:attrName>ppt_y</p:attrName>
                                        </p:attrNameLst>
                                      </p:cBhvr>
                                      <p:rCtr x="0" y="6759"/>
                                    </p:animMotion>
                                  </p:childTnLst>
                                </p:cTn>
                              </p:par>
                              <p:par>
                                <p:cTn id="172" presetID="1" presetClass="entr" presetSubtype="0" fill="hold" grpId="0" nodeType="withEffect">
                                  <p:stCondLst>
                                    <p:cond delay="5250"/>
                                  </p:stCondLst>
                                  <p:childTnLst>
                                    <p:set>
                                      <p:cBhvr>
                                        <p:cTn id="173" dur="1" fill="hold">
                                          <p:stCondLst>
                                            <p:cond delay="0"/>
                                          </p:stCondLst>
                                        </p:cTn>
                                        <p:tgtEl>
                                          <p:spTgt spid="41"/>
                                        </p:tgtEl>
                                        <p:attrNameLst>
                                          <p:attrName>style.visibility</p:attrName>
                                        </p:attrNameLst>
                                      </p:cBhvr>
                                      <p:to>
                                        <p:strVal val="visible"/>
                                      </p:to>
                                    </p:set>
                                  </p:childTnLst>
                                </p:cTn>
                              </p:par>
                              <p:par>
                                <p:cTn id="174" presetID="42" presetClass="path" presetSubtype="0" repeatCount="indefinite" fill="hold" grpId="1" nodeType="withEffect">
                                  <p:stCondLst>
                                    <p:cond delay="5250"/>
                                  </p:stCondLst>
                                  <p:childTnLst>
                                    <p:animMotion origin="layout" path="M -2.91667E-6 -0.04039 L -2.91667E-6 0.09433 " pathEditMode="relative" rAng="0" ptsTypes="AA">
                                      <p:cBhvr>
                                        <p:cTn id="175" dur="1100" spd="-100000" fill="hold"/>
                                        <p:tgtEl>
                                          <p:spTgt spid="41"/>
                                        </p:tgtEl>
                                        <p:attrNameLst>
                                          <p:attrName>ppt_x</p:attrName>
                                          <p:attrName>ppt_y</p:attrName>
                                        </p:attrNameLst>
                                      </p:cBhvr>
                                      <p:rCtr x="0" y="6736"/>
                                    </p:animMotion>
                                  </p:childTnLst>
                                </p:cTn>
                              </p:par>
                              <p:par>
                                <p:cTn id="176" presetID="1" presetClass="entr" presetSubtype="0" fill="hold" grpId="0" nodeType="withEffect">
                                  <p:stCondLst>
                                    <p:cond delay="6450"/>
                                  </p:stCondLst>
                                  <p:childTnLst>
                                    <p:set>
                                      <p:cBhvr>
                                        <p:cTn id="177" dur="1" fill="hold">
                                          <p:stCondLst>
                                            <p:cond delay="0"/>
                                          </p:stCondLst>
                                        </p:cTn>
                                        <p:tgtEl>
                                          <p:spTgt spid="125"/>
                                        </p:tgtEl>
                                        <p:attrNameLst>
                                          <p:attrName>style.visibility</p:attrName>
                                        </p:attrNameLst>
                                      </p:cBhvr>
                                      <p:to>
                                        <p:strVal val="visible"/>
                                      </p:to>
                                    </p:set>
                                  </p:childTnLst>
                                </p:cTn>
                              </p:par>
                              <p:par>
                                <p:cTn id="178" presetID="42" presetClass="path" presetSubtype="0" repeatCount="indefinite" fill="hold" grpId="1" nodeType="withEffect">
                                  <p:stCondLst>
                                    <p:cond delay="6450"/>
                                  </p:stCondLst>
                                  <p:childTnLst>
                                    <p:animMotion origin="layout" path="M 1.66667E-6 -0.03391 L 1.66667E-6 0.10081 " pathEditMode="relative" rAng="0" ptsTypes="AA">
                                      <p:cBhvr>
                                        <p:cTn id="179" dur="1250" spd="-100000" fill="hold"/>
                                        <p:tgtEl>
                                          <p:spTgt spid="125"/>
                                        </p:tgtEl>
                                        <p:attrNameLst>
                                          <p:attrName>ppt_x</p:attrName>
                                          <p:attrName>ppt_y</p:attrName>
                                        </p:attrNameLst>
                                      </p:cBhvr>
                                      <p:rCtr x="0" y="6736"/>
                                    </p:animMotion>
                                  </p:childTnLst>
                                </p:cTn>
                              </p:par>
                              <p:par>
                                <p:cTn id="180" presetID="1" presetClass="entr" presetSubtype="0" fill="hold" grpId="0" nodeType="withEffect">
                                  <p:stCondLst>
                                    <p:cond delay="6500"/>
                                  </p:stCondLst>
                                  <p:childTnLst>
                                    <p:set>
                                      <p:cBhvr>
                                        <p:cTn id="181" dur="1" fill="hold">
                                          <p:stCondLst>
                                            <p:cond delay="0"/>
                                          </p:stCondLst>
                                        </p:cTn>
                                        <p:tgtEl>
                                          <p:spTgt spid="181"/>
                                        </p:tgtEl>
                                        <p:attrNameLst>
                                          <p:attrName>style.visibility</p:attrName>
                                        </p:attrNameLst>
                                      </p:cBhvr>
                                      <p:to>
                                        <p:strVal val="visible"/>
                                      </p:to>
                                    </p:set>
                                  </p:childTnLst>
                                </p:cTn>
                              </p:par>
                              <p:par>
                                <p:cTn id="182" presetID="42" presetClass="path" presetSubtype="0" repeatCount="indefinite" fill="hold" grpId="1" nodeType="withEffect">
                                  <p:stCondLst>
                                    <p:cond delay="6500"/>
                                  </p:stCondLst>
                                  <p:childTnLst>
                                    <p:animMotion origin="layout" path="M -1.77083E-6 -0.08496 L -1.77083E-6 0.0493 " pathEditMode="relative" rAng="0" ptsTypes="AA">
                                      <p:cBhvr>
                                        <p:cTn id="183" dur="1100" spd="-100000" fill="hold"/>
                                        <p:tgtEl>
                                          <p:spTgt spid="181"/>
                                        </p:tgtEl>
                                        <p:attrNameLst>
                                          <p:attrName>ppt_x</p:attrName>
                                          <p:attrName>ppt_y</p:attrName>
                                        </p:attrNameLst>
                                      </p:cBhvr>
                                      <p:rCtr x="0" y="6713"/>
                                    </p:animMotion>
                                  </p:childTnLst>
                                </p:cTn>
                              </p:par>
                              <p:par>
                                <p:cTn id="184" presetID="10" presetClass="entr" presetSubtype="0" fill="hold" grpId="0" nodeType="withEffect">
                                  <p:stCondLst>
                                    <p:cond delay="0"/>
                                  </p:stCondLst>
                                  <p:childTnLst>
                                    <p:set>
                                      <p:cBhvr>
                                        <p:cTn id="185" dur="1" fill="hold">
                                          <p:stCondLst>
                                            <p:cond delay="0"/>
                                          </p:stCondLst>
                                        </p:cTn>
                                        <p:tgtEl>
                                          <p:spTgt spid="122"/>
                                        </p:tgtEl>
                                        <p:attrNameLst>
                                          <p:attrName>style.visibility</p:attrName>
                                        </p:attrNameLst>
                                      </p:cBhvr>
                                      <p:to>
                                        <p:strVal val="visible"/>
                                      </p:to>
                                    </p:set>
                                    <p:animEffect transition="in" filter="fade">
                                      <p:cBhvr>
                                        <p:cTn id="186" dur="500"/>
                                        <p:tgtEl>
                                          <p:spTgt spid="122"/>
                                        </p:tgtEl>
                                      </p:cBhvr>
                                    </p:animEffect>
                                  </p:childTnLst>
                                </p:cTn>
                              </p:par>
                              <p:par>
                                <p:cTn id="187" presetID="42" presetClass="path" presetSubtype="0" decel="100000" fill="hold" grpId="1" nodeType="withEffect">
                                  <p:stCondLst>
                                    <p:cond delay="0"/>
                                  </p:stCondLst>
                                  <p:childTnLst>
                                    <p:animMotion origin="layout" path="M -4.79167E-6 1.11111E-6 L -4.79167E-6 0.03542 " pathEditMode="relative" rAng="0" ptsTypes="AA">
                                      <p:cBhvr>
                                        <p:cTn id="188" dur="700" spd="-100000" fill="hold"/>
                                        <p:tgtEl>
                                          <p:spTgt spid="1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8" grpId="0" animBg="1"/>
      <p:bldP spid="38" grpId="1" animBg="1"/>
      <p:bldP spid="23" grpId="0" animBg="1"/>
      <p:bldP spid="23"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69" grpId="0" animBg="1"/>
      <p:bldP spid="169" grpId="1" animBg="1"/>
      <p:bldP spid="170" grpId="0" animBg="1"/>
      <p:bldP spid="170"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6" grpId="0" animBg="1"/>
      <p:bldP spid="16" grpId="1" animBg="1"/>
      <p:bldP spid="22" grpId="0" animBg="1"/>
      <p:bldP spid="22" grpId="1" animBg="1"/>
      <p:bldP spid="25" grpId="0" animBg="1"/>
      <p:bldP spid="25" grpId="1" animBg="1"/>
      <p:bldP spid="27" grpId="0" animBg="1"/>
      <p:bldP spid="27" grpId="1" animBg="1"/>
      <p:bldP spid="30" grpId="0" animBg="1"/>
      <p:bldP spid="30" grpId="1" animBg="1"/>
      <p:bldP spid="35" grpId="0" animBg="1"/>
      <p:bldP spid="35"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71" grpId="0" animBg="1"/>
      <p:bldP spid="171" grpId="1" animBg="1"/>
      <p:bldP spid="173" grpId="0" animBg="1"/>
      <p:bldP spid="173" grpId="1" animBg="1"/>
      <p:bldP spid="174" grpId="0" animBg="1"/>
      <p:bldP spid="174" grpId="1" animBg="1"/>
      <p:bldP spid="178" grpId="0" animBg="1"/>
      <p:bldP spid="178" grpId="1" animBg="1"/>
      <p:bldP spid="179" grpId="0" animBg="1"/>
      <p:bldP spid="179" grpId="1" animBg="1"/>
      <p:bldP spid="33" grpId="0" animBg="1"/>
      <p:bldP spid="33" grpId="1" animBg="1"/>
      <p:bldP spid="181" grpId="0" animBg="1"/>
      <p:bldP spid="181" grpId="1" animBg="1"/>
      <p:bldP spid="122" grpId="0"/>
      <p:bldP spid="12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4">
            <a:extLst>
              <a:ext uri="{FF2B5EF4-FFF2-40B4-BE49-F238E27FC236}">
                <a16:creationId xmlns:a16="http://schemas.microsoft.com/office/drawing/2014/main" id="{CD7761E3-D498-A340-AF6F-3218E6857F15}"/>
              </a:ext>
              <a:ext uri="{C183D7F6-B498-43B3-948B-1728B52AA6E4}">
                <adec:decorative xmlns:adec="http://schemas.microsoft.com/office/drawing/2017/decorative" val="1"/>
              </a:ext>
            </a:extLst>
          </p:cNvPr>
          <p:cNvSpPr/>
          <p:nvPr/>
        </p:nvSpPr>
        <p:spPr>
          <a:xfrm>
            <a:off x="-101600" y="1160170"/>
            <a:ext cx="12382501" cy="5850229"/>
          </a:xfrm>
          <a:custGeom>
            <a:avLst/>
            <a:gdLst>
              <a:gd name="connsiteX0" fmla="*/ 710370 w 9283337"/>
              <a:gd name="connsiteY0" fmla="*/ 4742822 h 8002950"/>
              <a:gd name="connsiteX1" fmla="*/ 756668 w 9283337"/>
              <a:gd name="connsiteY1" fmla="*/ 4673373 h 8002950"/>
              <a:gd name="connsiteX2" fmla="*/ 4680486 w 9283337"/>
              <a:gd name="connsiteY2" fmla="*/ 3677951 h 8002950"/>
              <a:gd name="connsiteX3" fmla="*/ 6324091 w 9283337"/>
              <a:gd name="connsiteY3" fmla="*/ 1073647 h 8002950"/>
              <a:gd name="connsiteX4" fmla="*/ 8662177 w 9283337"/>
              <a:gd name="connsiteY4" fmla="*/ 425465 h 8002950"/>
              <a:gd name="connsiteX5" fmla="*/ 8569580 w 9283337"/>
              <a:gd name="connsiteY5" fmla="*/ 7370275 h 8002950"/>
              <a:gd name="connsiteX6" fmla="*/ 698795 w 9283337"/>
              <a:gd name="connsiteY6" fmla="*/ 7393424 h 8002950"/>
              <a:gd name="connsiteX7" fmla="*/ 386278 w 9283337"/>
              <a:gd name="connsiteY7" fmla="*/ 4812270 h 8002950"/>
              <a:gd name="connsiteX8" fmla="*/ 710370 w 9283337"/>
              <a:gd name="connsiteY8" fmla="*/ 4742822 h 8002950"/>
              <a:gd name="connsiteX0" fmla="*/ 710370 w 9199440"/>
              <a:gd name="connsiteY0" fmla="*/ 4752993 h 8013121"/>
              <a:gd name="connsiteX1" fmla="*/ 756668 w 9199440"/>
              <a:gd name="connsiteY1" fmla="*/ 4683544 h 8013121"/>
              <a:gd name="connsiteX2" fmla="*/ 4680486 w 9199440"/>
              <a:gd name="connsiteY2" fmla="*/ 3688122 h 8013121"/>
              <a:gd name="connsiteX3" fmla="*/ 6324091 w 9199440"/>
              <a:gd name="connsiteY3" fmla="*/ 1083818 h 8013121"/>
              <a:gd name="connsiteX4" fmla="*/ 8662177 w 9199440"/>
              <a:gd name="connsiteY4" fmla="*/ 435636 h 8013121"/>
              <a:gd name="connsiteX5" fmla="*/ 8569580 w 9199440"/>
              <a:gd name="connsiteY5" fmla="*/ 7380446 h 8013121"/>
              <a:gd name="connsiteX6" fmla="*/ 698795 w 9199440"/>
              <a:gd name="connsiteY6" fmla="*/ 7403595 h 8013121"/>
              <a:gd name="connsiteX7" fmla="*/ 386278 w 9199440"/>
              <a:gd name="connsiteY7" fmla="*/ 4822441 h 8013121"/>
              <a:gd name="connsiteX8" fmla="*/ 710370 w 9199440"/>
              <a:gd name="connsiteY8" fmla="*/ 4752993 h 8013121"/>
              <a:gd name="connsiteX0" fmla="*/ 710370 w 9166563"/>
              <a:gd name="connsiteY0" fmla="*/ 4407094 h 7635732"/>
              <a:gd name="connsiteX1" fmla="*/ 756668 w 9166563"/>
              <a:gd name="connsiteY1" fmla="*/ 4337645 h 7635732"/>
              <a:gd name="connsiteX2" fmla="*/ 4680486 w 9166563"/>
              <a:gd name="connsiteY2" fmla="*/ 3342223 h 7635732"/>
              <a:gd name="connsiteX3" fmla="*/ 6324091 w 9166563"/>
              <a:gd name="connsiteY3" fmla="*/ 737919 h 7635732"/>
              <a:gd name="connsiteX4" fmla="*/ 8569580 w 9166563"/>
              <a:gd name="connsiteY4" fmla="*/ 529575 h 7635732"/>
              <a:gd name="connsiteX5" fmla="*/ 8569580 w 9166563"/>
              <a:gd name="connsiteY5" fmla="*/ 7034547 h 7635732"/>
              <a:gd name="connsiteX6" fmla="*/ 698795 w 9166563"/>
              <a:gd name="connsiteY6" fmla="*/ 7057696 h 7635732"/>
              <a:gd name="connsiteX7" fmla="*/ 386278 w 9166563"/>
              <a:gd name="connsiteY7" fmla="*/ 4476542 h 7635732"/>
              <a:gd name="connsiteX8" fmla="*/ 710370 w 9166563"/>
              <a:gd name="connsiteY8" fmla="*/ 4407094 h 7635732"/>
              <a:gd name="connsiteX0" fmla="*/ 710370 w 9169235"/>
              <a:gd name="connsiteY0" fmla="*/ 4182929 h 7411567"/>
              <a:gd name="connsiteX1" fmla="*/ 756668 w 9169235"/>
              <a:gd name="connsiteY1" fmla="*/ 4113480 h 7411567"/>
              <a:gd name="connsiteX2" fmla="*/ 4680486 w 9169235"/>
              <a:gd name="connsiteY2" fmla="*/ 3118058 h 7411567"/>
              <a:gd name="connsiteX3" fmla="*/ 6324091 w 9169235"/>
              <a:gd name="connsiteY3" fmla="*/ 513754 h 7411567"/>
              <a:gd name="connsiteX4" fmla="*/ 8569580 w 9169235"/>
              <a:gd name="connsiteY4" fmla="*/ 305410 h 7411567"/>
              <a:gd name="connsiteX5" fmla="*/ 8569580 w 9169235"/>
              <a:gd name="connsiteY5" fmla="*/ 6810382 h 7411567"/>
              <a:gd name="connsiteX6" fmla="*/ 698795 w 9169235"/>
              <a:gd name="connsiteY6" fmla="*/ 6833531 h 7411567"/>
              <a:gd name="connsiteX7" fmla="*/ 386278 w 9169235"/>
              <a:gd name="connsiteY7" fmla="*/ 4252377 h 7411567"/>
              <a:gd name="connsiteX8" fmla="*/ 710370 w 9169235"/>
              <a:gd name="connsiteY8" fmla="*/ 4182929 h 7411567"/>
              <a:gd name="connsiteX0" fmla="*/ 710370 w 8621449"/>
              <a:gd name="connsiteY0" fmla="*/ 4353403 h 7285600"/>
              <a:gd name="connsiteX1" fmla="*/ 756668 w 8621449"/>
              <a:gd name="connsiteY1" fmla="*/ 4283954 h 7285600"/>
              <a:gd name="connsiteX2" fmla="*/ 4680486 w 8621449"/>
              <a:gd name="connsiteY2" fmla="*/ 3288532 h 7285600"/>
              <a:gd name="connsiteX3" fmla="*/ 6324091 w 8621449"/>
              <a:gd name="connsiteY3" fmla="*/ 684228 h 7285600"/>
              <a:gd name="connsiteX4" fmla="*/ 8569580 w 8621449"/>
              <a:gd name="connsiteY4" fmla="*/ 475884 h 7285600"/>
              <a:gd name="connsiteX5" fmla="*/ 7273215 w 8621449"/>
              <a:gd name="connsiteY5" fmla="*/ 6390547 h 7285600"/>
              <a:gd name="connsiteX6" fmla="*/ 698795 w 8621449"/>
              <a:gd name="connsiteY6" fmla="*/ 7004005 h 7285600"/>
              <a:gd name="connsiteX7" fmla="*/ 386278 w 8621449"/>
              <a:gd name="connsiteY7" fmla="*/ 4422851 h 7285600"/>
              <a:gd name="connsiteX8" fmla="*/ 710370 w 8621449"/>
              <a:gd name="connsiteY8" fmla="*/ 4353403 h 7285600"/>
              <a:gd name="connsiteX0" fmla="*/ 710370 w 9187674"/>
              <a:gd name="connsiteY0" fmla="*/ 4393451 h 7593100"/>
              <a:gd name="connsiteX1" fmla="*/ 756668 w 9187674"/>
              <a:gd name="connsiteY1" fmla="*/ 4324002 h 7593100"/>
              <a:gd name="connsiteX2" fmla="*/ 4680486 w 9187674"/>
              <a:gd name="connsiteY2" fmla="*/ 3328580 h 7593100"/>
              <a:gd name="connsiteX3" fmla="*/ 6324091 w 9187674"/>
              <a:gd name="connsiteY3" fmla="*/ 724276 h 7593100"/>
              <a:gd name="connsiteX4" fmla="*/ 8569580 w 9187674"/>
              <a:gd name="connsiteY4" fmla="*/ 515932 h 7593100"/>
              <a:gd name="connsiteX5" fmla="*/ 8488557 w 9187674"/>
              <a:gd name="connsiteY5" fmla="*/ 6974605 h 7593100"/>
              <a:gd name="connsiteX6" fmla="*/ 698795 w 9187674"/>
              <a:gd name="connsiteY6" fmla="*/ 7044053 h 7593100"/>
              <a:gd name="connsiteX7" fmla="*/ 386278 w 9187674"/>
              <a:gd name="connsiteY7" fmla="*/ 4462899 h 7593100"/>
              <a:gd name="connsiteX8" fmla="*/ 710370 w 9187674"/>
              <a:gd name="connsiteY8" fmla="*/ 4393451 h 7593100"/>
              <a:gd name="connsiteX0" fmla="*/ 710370 w 8714107"/>
              <a:gd name="connsiteY0" fmla="*/ 4393451 h 7219283"/>
              <a:gd name="connsiteX1" fmla="*/ 756668 w 8714107"/>
              <a:gd name="connsiteY1" fmla="*/ 4324002 h 7219283"/>
              <a:gd name="connsiteX2" fmla="*/ 4680486 w 8714107"/>
              <a:gd name="connsiteY2" fmla="*/ 3328580 h 7219283"/>
              <a:gd name="connsiteX3" fmla="*/ 6324091 w 8714107"/>
              <a:gd name="connsiteY3" fmla="*/ 724276 h 7219283"/>
              <a:gd name="connsiteX4" fmla="*/ 8569580 w 8714107"/>
              <a:gd name="connsiteY4" fmla="*/ 515932 h 7219283"/>
              <a:gd name="connsiteX5" fmla="*/ 8488557 w 8714107"/>
              <a:gd name="connsiteY5" fmla="*/ 6974605 h 7219283"/>
              <a:gd name="connsiteX6" fmla="*/ 698795 w 8714107"/>
              <a:gd name="connsiteY6" fmla="*/ 7044053 h 7219283"/>
              <a:gd name="connsiteX7" fmla="*/ 386278 w 8714107"/>
              <a:gd name="connsiteY7" fmla="*/ 4462899 h 7219283"/>
              <a:gd name="connsiteX8" fmla="*/ 710370 w 8714107"/>
              <a:gd name="connsiteY8" fmla="*/ 4393451 h 7219283"/>
              <a:gd name="connsiteX0" fmla="*/ 710370 w 8569623"/>
              <a:gd name="connsiteY0" fmla="*/ 4245480 h 7071312"/>
              <a:gd name="connsiteX1" fmla="*/ 756668 w 8569623"/>
              <a:gd name="connsiteY1" fmla="*/ 4176031 h 7071312"/>
              <a:gd name="connsiteX2" fmla="*/ 4680486 w 8569623"/>
              <a:gd name="connsiteY2" fmla="*/ 3180609 h 7071312"/>
              <a:gd name="connsiteX3" fmla="*/ 6324091 w 8569623"/>
              <a:gd name="connsiteY3" fmla="*/ 576305 h 7071312"/>
              <a:gd name="connsiteX4" fmla="*/ 8569580 w 8569623"/>
              <a:gd name="connsiteY4" fmla="*/ 367961 h 7071312"/>
              <a:gd name="connsiteX5" fmla="*/ 8488557 w 8569623"/>
              <a:gd name="connsiteY5" fmla="*/ 6826634 h 7071312"/>
              <a:gd name="connsiteX6" fmla="*/ 698795 w 8569623"/>
              <a:gd name="connsiteY6" fmla="*/ 6896082 h 7071312"/>
              <a:gd name="connsiteX7" fmla="*/ 386278 w 8569623"/>
              <a:gd name="connsiteY7" fmla="*/ 4314928 h 7071312"/>
              <a:gd name="connsiteX8" fmla="*/ 710370 w 8569623"/>
              <a:gd name="connsiteY8" fmla="*/ 4245480 h 7071312"/>
              <a:gd name="connsiteX0" fmla="*/ 710370 w 8727699"/>
              <a:gd name="connsiteY0" fmla="*/ 4329159 h 7154991"/>
              <a:gd name="connsiteX1" fmla="*/ 756668 w 8727699"/>
              <a:gd name="connsiteY1" fmla="*/ 4259710 h 7154991"/>
              <a:gd name="connsiteX2" fmla="*/ 4680486 w 8727699"/>
              <a:gd name="connsiteY2" fmla="*/ 3264288 h 7154991"/>
              <a:gd name="connsiteX3" fmla="*/ 6138896 w 8727699"/>
              <a:gd name="connsiteY3" fmla="*/ 845178 h 7154991"/>
              <a:gd name="connsiteX4" fmla="*/ 8569580 w 8727699"/>
              <a:gd name="connsiteY4" fmla="*/ 451640 h 7154991"/>
              <a:gd name="connsiteX5" fmla="*/ 8488557 w 8727699"/>
              <a:gd name="connsiteY5" fmla="*/ 6910313 h 7154991"/>
              <a:gd name="connsiteX6" fmla="*/ 698795 w 8727699"/>
              <a:gd name="connsiteY6" fmla="*/ 6979761 h 7154991"/>
              <a:gd name="connsiteX7" fmla="*/ 386278 w 8727699"/>
              <a:gd name="connsiteY7" fmla="*/ 4398607 h 7154991"/>
              <a:gd name="connsiteX8" fmla="*/ 710370 w 8727699"/>
              <a:gd name="connsiteY8" fmla="*/ 4329159 h 7154991"/>
              <a:gd name="connsiteX0" fmla="*/ 710370 w 8727699"/>
              <a:gd name="connsiteY0" fmla="*/ 4382653 h 7208485"/>
              <a:gd name="connsiteX1" fmla="*/ 756668 w 8727699"/>
              <a:gd name="connsiteY1" fmla="*/ 4313204 h 7208485"/>
              <a:gd name="connsiteX2" fmla="*/ 4680486 w 8727699"/>
              <a:gd name="connsiteY2" fmla="*/ 3317782 h 7208485"/>
              <a:gd name="connsiteX3" fmla="*/ 6138896 w 8727699"/>
              <a:gd name="connsiteY3" fmla="*/ 898672 h 7208485"/>
              <a:gd name="connsiteX4" fmla="*/ 8569580 w 8727699"/>
              <a:gd name="connsiteY4" fmla="*/ 505134 h 7208485"/>
              <a:gd name="connsiteX5" fmla="*/ 8488557 w 8727699"/>
              <a:gd name="connsiteY5" fmla="*/ 6963807 h 7208485"/>
              <a:gd name="connsiteX6" fmla="*/ 698795 w 8727699"/>
              <a:gd name="connsiteY6" fmla="*/ 7033255 h 7208485"/>
              <a:gd name="connsiteX7" fmla="*/ 386278 w 8727699"/>
              <a:gd name="connsiteY7" fmla="*/ 4452101 h 7208485"/>
              <a:gd name="connsiteX8" fmla="*/ 710370 w 8727699"/>
              <a:gd name="connsiteY8" fmla="*/ 4382653 h 7208485"/>
              <a:gd name="connsiteX0" fmla="*/ 710370 w 8727699"/>
              <a:gd name="connsiteY0" fmla="*/ 4344379 h 7170211"/>
              <a:gd name="connsiteX1" fmla="*/ 756668 w 8727699"/>
              <a:gd name="connsiteY1" fmla="*/ 4274930 h 7170211"/>
              <a:gd name="connsiteX2" fmla="*/ 4680486 w 8727699"/>
              <a:gd name="connsiteY2" fmla="*/ 3279508 h 7170211"/>
              <a:gd name="connsiteX3" fmla="*/ 6138896 w 8727699"/>
              <a:gd name="connsiteY3" fmla="*/ 860398 h 7170211"/>
              <a:gd name="connsiteX4" fmla="*/ 8569580 w 8727699"/>
              <a:gd name="connsiteY4" fmla="*/ 466860 h 7170211"/>
              <a:gd name="connsiteX5" fmla="*/ 8488557 w 8727699"/>
              <a:gd name="connsiteY5" fmla="*/ 6925533 h 7170211"/>
              <a:gd name="connsiteX6" fmla="*/ 698795 w 8727699"/>
              <a:gd name="connsiteY6" fmla="*/ 6994981 h 7170211"/>
              <a:gd name="connsiteX7" fmla="*/ 386278 w 8727699"/>
              <a:gd name="connsiteY7" fmla="*/ 4413827 h 7170211"/>
              <a:gd name="connsiteX8" fmla="*/ 710370 w 8727699"/>
              <a:gd name="connsiteY8" fmla="*/ 4344379 h 7170211"/>
              <a:gd name="connsiteX0" fmla="*/ 710370 w 9162820"/>
              <a:gd name="connsiteY0" fmla="*/ 3793793 h 6938290"/>
              <a:gd name="connsiteX1" fmla="*/ 756668 w 9162820"/>
              <a:gd name="connsiteY1" fmla="*/ 3724344 h 6938290"/>
              <a:gd name="connsiteX2" fmla="*/ 4680486 w 9162820"/>
              <a:gd name="connsiteY2" fmla="*/ 2728922 h 6938290"/>
              <a:gd name="connsiteX3" fmla="*/ 6138896 w 9162820"/>
              <a:gd name="connsiteY3" fmla="*/ 309812 h 6938290"/>
              <a:gd name="connsiteX4" fmla="*/ 8488557 w 9162820"/>
              <a:gd name="connsiteY4" fmla="*/ 703352 h 6938290"/>
              <a:gd name="connsiteX5" fmla="*/ 8488557 w 9162820"/>
              <a:gd name="connsiteY5" fmla="*/ 6374947 h 6938290"/>
              <a:gd name="connsiteX6" fmla="*/ 698795 w 9162820"/>
              <a:gd name="connsiteY6" fmla="*/ 6444395 h 6938290"/>
              <a:gd name="connsiteX7" fmla="*/ 386278 w 9162820"/>
              <a:gd name="connsiteY7" fmla="*/ 3863241 h 6938290"/>
              <a:gd name="connsiteX8" fmla="*/ 710370 w 9162820"/>
              <a:gd name="connsiteY8" fmla="*/ 3793793 h 6938290"/>
              <a:gd name="connsiteX0" fmla="*/ 710370 w 9067725"/>
              <a:gd name="connsiteY0" fmla="*/ 3727154 h 6871651"/>
              <a:gd name="connsiteX1" fmla="*/ 756668 w 9067725"/>
              <a:gd name="connsiteY1" fmla="*/ 3657705 h 6871651"/>
              <a:gd name="connsiteX2" fmla="*/ 4680486 w 9067725"/>
              <a:gd name="connsiteY2" fmla="*/ 2662283 h 6871651"/>
              <a:gd name="connsiteX3" fmla="*/ 6138896 w 9067725"/>
              <a:gd name="connsiteY3" fmla="*/ 243173 h 6871651"/>
              <a:gd name="connsiteX4" fmla="*/ 8488557 w 9067725"/>
              <a:gd name="connsiteY4" fmla="*/ 636713 h 6871651"/>
              <a:gd name="connsiteX5" fmla="*/ 8488557 w 9067725"/>
              <a:gd name="connsiteY5" fmla="*/ 6308308 h 6871651"/>
              <a:gd name="connsiteX6" fmla="*/ 698795 w 9067725"/>
              <a:gd name="connsiteY6" fmla="*/ 6377756 h 6871651"/>
              <a:gd name="connsiteX7" fmla="*/ 386278 w 9067725"/>
              <a:gd name="connsiteY7" fmla="*/ 3796602 h 6871651"/>
              <a:gd name="connsiteX8" fmla="*/ 710370 w 9067725"/>
              <a:gd name="connsiteY8" fmla="*/ 3727154 h 6871651"/>
              <a:gd name="connsiteX0" fmla="*/ 710370 w 8507209"/>
              <a:gd name="connsiteY0" fmla="*/ 3727154 h 6547880"/>
              <a:gd name="connsiteX1" fmla="*/ 756668 w 8507209"/>
              <a:gd name="connsiteY1" fmla="*/ 3657705 h 6547880"/>
              <a:gd name="connsiteX2" fmla="*/ 4680486 w 8507209"/>
              <a:gd name="connsiteY2" fmla="*/ 2662283 h 6547880"/>
              <a:gd name="connsiteX3" fmla="*/ 6138896 w 8507209"/>
              <a:gd name="connsiteY3" fmla="*/ 243173 h 6547880"/>
              <a:gd name="connsiteX4" fmla="*/ 8488557 w 8507209"/>
              <a:gd name="connsiteY4" fmla="*/ 636713 h 6547880"/>
              <a:gd name="connsiteX5" fmla="*/ 8488557 w 8507209"/>
              <a:gd name="connsiteY5" fmla="*/ 6308308 h 6547880"/>
              <a:gd name="connsiteX6" fmla="*/ 698795 w 8507209"/>
              <a:gd name="connsiteY6" fmla="*/ 6377756 h 6547880"/>
              <a:gd name="connsiteX7" fmla="*/ 386278 w 8507209"/>
              <a:gd name="connsiteY7" fmla="*/ 3796602 h 6547880"/>
              <a:gd name="connsiteX8" fmla="*/ 710370 w 8507209"/>
              <a:gd name="connsiteY8" fmla="*/ 3727154 h 6547880"/>
              <a:gd name="connsiteX0" fmla="*/ 324103 w 8120942"/>
              <a:gd name="connsiteY0" fmla="*/ 3727154 h 6547880"/>
              <a:gd name="connsiteX1" fmla="*/ 370401 w 8120942"/>
              <a:gd name="connsiteY1" fmla="*/ 3657705 h 6547880"/>
              <a:gd name="connsiteX2" fmla="*/ 4294219 w 8120942"/>
              <a:gd name="connsiteY2" fmla="*/ 2662283 h 6547880"/>
              <a:gd name="connsiteX3" fmla="*/ 5752629 w 8120942"/>
              <a:gd name="connsiteY3" fmla="*/ 243173 h 6547880"/>
              <a:gd name="connsiteX4" fmla="*/ 8102290 w 8120942"/>
              <a:gd name="connsiteY4" fmla="*/ 636713 h 6547880"/>
              <a:gd name="connsiteX5" fmla="*/ 8102290 w 8120942"/>
              <a:gd name="connsiteY5" fmla="*/ 6308308 h 6547880"/>
              <a:gd name="connsiteX6" fmla="*/ 312528 w 8120942"/>
              <a:gd name="connsiteY6" fmla="*/ 6377756 h 6547880"/>
              <a:gd name="connsiteX7" fmla="*/ 11 w 8120942"/>
              <a:gd name="connsiteY7" fmla="*/ 3796602 h 6547880"/>
              <a:gd name="connsiteX8" fmla="*/ 324103 w 8120942"/>
              <a:gd name="connsiteY8" fmla="*/ 3727154 h 6547880"/>
              <a:gd name="connsiteX0" fmla="*/ 324103 w 8120942"/>
              <a:gd name="connsiteY0" fmla="*/ 3727154 h 6432286"/>
              <a:gd name="connsiteX1" fmla="*/ 370401 w 8120942"/>
              <a:gd name="connsiteY1" fmla="*/ 3657705 h 6432286"/>
              <a:gd name="connsiteX2" fmla="*/ 4294219 w 8120942"/>
              <a:gd name="connsiteY2" fmla="*/ 2662283 h 6432286"/>
              <a:gd name="connsiteX3" fmla="*/ 5752629 w 8120942"/>
              <a:gd name="connsiteY3" fmla="*/ 243173 h 6432286"/>
              <a:gd name="connsiteX4" fmla="*/ 8102290 w 8120942"/>
              <a:gd name="connsiteY4" fmla="*/ 636713 h 6432286"/>
              <a:gd name="connsiteX5" fmla="*/ 8102290 w 8120942"/>
              <a:gd name="connsiteY5" fmla="*/ 6308308 h 6432286"/>
              <a:gd name="connsiteX6" fmla="*/ 312528 w 8120942"/>
              <a:gd name="connsiteY6" fmla="*/ 6377756 h 6432286"/>
              <a:gd name="connsiteX7" fmla="*/ 11 w 8120942"/>
              <a:gd name="connsiteY7" fmla="*/ 3796602 h 6432286"/>
              <a:gd name="connsiteX8" fmla="*/ 324103 w 8120942"/>
              <a:gd name="connsiteY8" fmla="*/ 3727154 h 6432286"/>
              <a:gd name="connsiteX0" fmla="*/ 324103 w 8120942"/>
              <a:gd name="connsiteY0" fmla="*/ 3727154 h 6380573"/>
              <a:gd name="connsiteX1" fmla="*/ 370401 w 8120942"/>
              <a:gd name="connsiteY1" fmla="*/ 3657705 h 6380573"/>
              <a:gd name="connsiteX2" fmla="*/ 4294219 w 8120942"/>
              <a:gd name="connsiteY2" fmla="*/ 2662283 h 6380573"/>
              <a:gd name="connsiteX3" fmla="*/ 5752629 w 8120942"/>
              <a:gd name="connsiteY3" fmla="*/ 243173 h 6380573"/>
              <a:gd name="connsiteX4" fmla="*/ 8102290 w 8120942"/>
              <a:gd name="connsiteY4" fmla="*/ 636713 h 6380573"/>
              <a:gd name="connsiteX5" fmla="*/ 8102290 w 8120942"/>
              <a:gd name="connsiteY5" fmla="*/ 6308308 h 6380573"/>
              <a:gd name="connsiteX6" fmla="*/ 312528 w 8120942"/>
              <a:gd name="connsiteY6" fmla="*/ 6377756 h 6380573"/>
              <a:gd name="connsiteX7" fmla="*/ 11 w 8120942"/>
              <a:gd name="connsiteY7" fmla="*/ 3796602 h 6380573"/>
              <a:gd name="connsiteX8" fmla="*/ 324103 w 8120942"/>
              <a:gd name="connsiteY8" fmla="*/ 3727154 h 6380573"/>
              <a:gd name="connsiteX0" fmla="*/ 79607 w 8200538"/>
              <a:gd name="connsiteY0" fmla="*/ 3796602 h 6380573"/>
              <a:gd name="connsiteX1" fmla="*/ 449997 w 8200538"/>
              <a:gd name="connsiteY1" fmla="*/ 3657705 h 6380573"/>
              <a:gd name="connsiteX2" fmla="*/ 4373815 w 8200538"/>
              <a:gd name="connsiteY2" fmla="*/ 2662283 h 6380573"/>
              <a:gd name="connsiteX3" fmla="*/ 5832225 w 8200538"/>
              <a:gd name="connsiteY3" fmla="*/ 243173 h 6380573"/>
              <a:gd name="connsiteX4" fmla="*/ 8181886 w 8200538"/>
              <a:gd name="connsiteY4" fmla="*/ 636713 h 6380573"/>
              <a:gd name="connsiteX5" fmla="*/ 8181886 w 8200538"/>
              <a:gd name="connsiteY5" fmla="*/ 6308308 h 6380573"/>
              <a:gd name="connsiteX6" fmla="*/ 392124 w 8200538"/>
              <a:gd name="connsiteY6" fmla="*/ 6377756 h 6380573"/>
              <a:gd name="connsiteX7" fmla="*/ 79607 w 8200538"/>
              <a:gd name="connsiteY7" fmla="*/ 3796602 h 6380573"/>
              <a:gd name="connsiteX0" fmla="*/ 200182 w 8089619"/>
              <a:gd name="connsiteY0" fmla="*/ 4548957 h 6380573"/>
              <a:gd name="connsiteX1" fmla="*/ 339078 w 8089619"/>
              <a:gd name="connsiteY1" fmla="*/ 3657705 h 6380573"/>
              <a:gd name="connsiteX2" fmla="*/ 4262896 w 8089619"/>
              <a:gd name="connsiteY2" fmla="*/ 2662283 h 6380573"/>
              <a:gd name="connsiteX3" fmla="*/ 5721306 w 8089619"/>
              <a:gd name="connsiteY3" fmla="*/ 243173 h 6380573"/>
              <a:gd name="connsiteX4" fmla="*/ 8070967 w 8089619"/>
              <a:gd name="connsiteY4" fmla="*/ 636713 h 6380573"/>
              <a:gd name="connsiteX5" fmla="*/ 8070967 w 8089619"/>
              <a:gd name="connsiteY5" fmla="*/ 6308308 h 6380573"/>
              <a:gd name="connsiteX6" fmla="*/ 281205 w 8089619"/>
              <a:gd name="connsiteY6" fmla="*/ 6377756 h 6380573"/>
              <a:gd name="connsiteX7" fmla="*/ 200182 w 8089619"/>
              <a:gd name="connsiteY7" fmla="*/ 4548957 h 6380573"/>
              <a:gd name="connsiteX0" fmla="*/ 728022 w 8536436"/>
              <a:gd name="connsiteY0" fmla="*/ 6377756 h 6380573"/>
              <a:gd name="connsiteX1" fmla="*/ 785895 w 8536436"/>
              <a:gd name="connsiteY1" fmla="*/ 3657705 h 6380573"/>
              <a:gd name="connsiteX2" fmla="*/ 4709713 w 8536436"/>
              <a:gd name="connsiteY2" fmla="*/ 2662283 h 6380573"/>
              <a:gd name="connsiteX3" fmla="*/ 6168123 w 8536436"/>
              <a:gd name="connsiteY3" fmla="*/ 243173 h 6380573"/>
              <a:gd name="connsiteX4" fmla="*/ 8517784 w 8536436"/>
              <a:gd name="connsiteY4" fmla="*/ 636713 h 6380573"/>
              <a:gd name="connsiteX5" fmla="*/ 8517784 w 8536436"/>
              <a:gd name="connsiteY5" fmla="*/ 6308308 h 6380573"/>
              <a:gd name="connsiteX6" fmla="*/ 728022 w 8536436"/>
              <a:gd name="connsiteY6" fmla="*/ 6377756 h 6380573"/>
              <a:gd name="connsiteX0" fmla="*/ 248225 w 8056639"/>
              <a:gd name="connsiteY0" fmla="*/ 6377756 h 6377788"/>
              <a:gd name="connsiteX1" fmla="*/ 306098 w 8056639"/>
              <a:gd name="connsiteY1" fmla="*/ 3657705 h 6377788"/>
              <a:gd name="connsiteX2" fmla="*/ 4229916 w 8056639"/>
              <a:gd name="connsiteY2" fmla="*/ 2662283 h 6377788"/>
              <a:gd name="connsiteX3" fmla="*/ 5688326 w 8056639"/>
              <a:gd name="connsiteY3" fmla="*/ 243173 h 6377788"/>
              <a:gd name="connsiteX4" fmla="*/ 8037987 w 8056639"/>
              <a:gd name="connsiteY4" fmla="*/ 636713 h 6377788"/>
              <a:gd name="connsiteX5" fmla="*/ 8037987 w 8056639"/>
              <a:gd name="connsiteY5" fmla="*/ 6308308 h 6377788"/>
              <a:gd name="connsiteX6" fmla="*/ 248225 w 8056639"/>
              <a:gd name="connsiteY6" fmla="*/ 6377756 h 6377788"/>
              <a:gd name="connsiteX0" fmla="*/ 13914 w 7822328"/>
              <a:gd name="connsiteY0" fmla="*/ 6377756 h 6377783"/>
              <a:gd name="connsiteX1" fmla="*/ 71787 w 7822328"/>
              <a:gd name="connsiteY1" fmla="*/ 3657705 h 6377783"/>
              <a:gd name="connsiteX2" fmla="*/ 3995605 w 7822328"/>
              <a:gd name="connsiteY2" fmla="*/ 2662283 h 6377783"/>
              <a:gd name="connsiteX3" fmla="*/ 5454015 w 7822328"/>
              <a:gd name="connsiteY3" fmla="*/ 243173 h 6377783"/>
              <a:gd name="connsiteX4" fmla="*/ 7803676 w 7822328"/>
              <a:gd name="connsiteY4" fmla="*/ 636713 h 6377783"/>
              <a:gd name="connsiteX5" fmla="*/ 7803676 w 7822328"/>
              <a:gd name="connsiteY5" fmla="*/ 6308308 h 6377783"/>
              <a:gd name="connsiteX6" fmla="*/ 13914 w 7822328"/>
              <a:gd name="connsiteY6" fmla="*/ 6377756 h 6377783"/>
              <a:gd name="connsiteX0" fmla="*/ 36 w 7808450"/>
              <a:gd name="connsiteY0" fmla="*/ 6377756 h 6377781"/>
              <a:gd name="connsiteX1" fmla="*/ 57909 w 7808450"/>
              <a:gd name="connsiteY1" fmla="*/ 3657705 h 6377781"/>
              <a:gd name="connsiteX2" fmla="*/ 3981727 w 7808450"/>
              <a:gd name="connsiteY2" fmla="*/ 2662283 h 6377781"/>
              <a:gd name="connsiteX3" fmla="*/ 5440137 w 7808450"/>
              <a:gd name="connsiteY3" fmla="*/ 243173 h 6377781"/>
              <a:gd name="connsiteX4" fmla="*/ 7789798 w 7808450"/>
              <a:gd name="connsiteY4" fmla="*/ 636713 h 6377781"/>
              <a:gd name="connsiteX5" fmla="*/ 7789798 w 7808450"/>
              <a:gd name="connsiteY5" fmla="*/ 6308308 h 6377781"/>
              <a:gd name="connsiteX6" fmla="*/ 36 w 7808450"/>
              <a:gd name="connsiteY6" fmla="*/ 6377756 h 6377781"/>
              <a:gd name="connsiteX0" fmla="*/ 222546 w 8030960"/>
              <a:gd name="connsiteY0" fmla="*/ 6416867 h 6416898"/>
              <a:gd name="connsiteX1" fmla="*/ 280419 w 8030960"/>
              <a:gd name="connsiteY1" fmla="*/ 3696816 h 6416898"/>
              <a:gd name="connsiteX2" fmla="*/ 3856997 w 8030960"/>
              <a:gd name="connsiteY2" fmla="*/ 3256979 h 6416898"/>
              <a:gd name="connsiteX3" fmla="*/ 5662647 w 8030960"/>
              <a:gd name="connsiteY3" fmla="*/ 282284 h 6416898"/>
              <a:gd name="connsiteX4" fmla="*/ 8012308 w 8030960"/>
              <a:gd name="connsiteY4" fmla="*/ 675824 h 6416898"/>
              <a:gd name="connsiteX5" fmla="*/ 8012308 w 8030960"/>
              <a:gd name="connsiteY5" fmla="*/ 6347419 h 6416898"/>
              <a:gd name="connsiteX6" fmla="*/ 222546 w 8030960"/>
              <a:gd name="connsiteY6" fmla="*/ 6416867 h 6416898"/>
              <a:gd name="connsiteX0" fmla="*/ 36 w 7808450"/>
              <a:gd name="connsiteY0" fmla="*/ 6416867 h 6416892"/>
              <a:gd name="connsiteX1" fmla="*/ 57909 w 7808450"/>
              <a:gd name="connsiteY1" fmla="*/ 3696816 h 6416892"/>
              <a:gd name="connsiteX2" fmla="*/ 3634487 w 7808450"/>
              <a:gd name="connsiteY2" fmla="*/ 3256979 h 6416892"/>
              <a:gd name="connsiteX3" fmla="*/ 5440137 w 7808450"/>
              <a:gd name="connsiteY3" fmla="*/ 282284 h 6416892"/>
              <a:gd name="connsiteX4" fmla="*/ 7789798 w 7808450"/>
              <a:gd name="connsiteY4" fmla="*/ 675824 h 6416892"/>
              <a:gd name="connsiteX5" fmla="*/ 7789798 w 7808450"/>
              <a:gd name="connsiteY5" fmla="*/ 6347419 h 6416892"/>
              <a:gd name="connsiteX6" fmla="*/ 36 w 7808450"/>
              <a:gd name="connsiteY6" fmla="*/ 6416867 h 6416892"/>
              <a:gd name="connsiteX0" fmla="*/ 36 w 8017662"/>
              <a:gd name="connsiteY0" fmla="*/ 6220336 h 6220361"/>
              <a:gd name="connsiteX1" fmla="*/ 57909 w 8017662"/>
              <a:gd name="connsiteY1" fmla="*/ 3500285 h 6220361"/>
              <a:gd name="connsiteX2" fmla="*/ 3634487 w 8017662"/>
              <a:gd name="connsiteY2" fmla="*/ 3060448 h 6220361"/>
              <a:gd name="connsiteX3" fmla="*/ 4826679 w 8017662"/>
              <a:gd name="connsiteY3" fmla="*/ 606614 h 6220361"/>
              <a:gd name="connsiteX4" fmla="*/ 7789798 w 8017662"/>
              <a:gd name="connsiteY4" fmla="*/ 479293 h 6220361"/>
              <a:gd name="connsiteX5" fmla="*/ 7789798 w 8017662"/>
              <a:gd name="connsiteY5" fmla="*/ 6150888 h 6220361"/>
              <a:gd name="connsiteX6" fmla="*/ 36 w 8017662"/>
              <a:gd name="connsiteY6" fmla="*/ 6220336 h 6220361"/>
              <a:gd name="connsiteX0" fmla="*/ 36 w 8017662"/>
              <a:gd name="connsiteY0" fmla="*/ 6309175 h 6309200"/>
              <a:gd name="connsiteX1" fmla="*/ 57909 w 8017662"/>
              <a:gd name="connsiteY1" fmla="*/ 3589124 h 6309200"/>
              <a:gd name="connsiteX2" fmla="*/ 3634487 w 8017662"/>
              <a:gd name="connsiteY2" fmla="*/ 3149287 h 6309200"/>
              <a:gd name="connsiteX3" fmla="*/ 4826679 w 8017662"/>
              <a:gd name="connsiteY3" fmla="*/ 695453 h 6309200"/>
              <a:gd name="connsiteX4" fmla="*/ 7789798 w 8017662"/>
              <a:gd name="connsiteY4" fmla="*/ 568132 h 6309200"/>
              <a:gd name="connsiteX5" fmla="*/ 7789798 w 8017662"/>
              <a:gd name="connsiteY5" fmla="*/ 6239727 h 6309200"/>
              <a:gd name="connsiteX6" fmla="*/ 36 w 8017662"/>
              <a:gd name="connsiteY6" fmla="*/ 6309175 h 6309200"/>
              <a:gd name="connsiteX0" fmla="*/ 36 w 8017662"/>
              <a:gd name="connsiteY0" fmla="*/ 6312893 h 6312918"/>
              <a:gd name="connsiteX1" fmla="*/ 57909 w 8017662"/>
              <a:gd name="connsiteY1" fmla="*/ 3592842 h 6312918"/>
              <a:gd name="connsiteX2" fmla="*/ 3634487 w 8017662"/>
              <a:gd name="connsiteY2" fmla="*/ 3153005 h 6312918"/>
              <a:gd name="connsiteX3" fmla="*/ 4826679 w 8017662"/>
              <a:gd name="connsiteY3" fmla="*/ 699171 h 6312918"/>
              <a:gd name="connsiteX4" fmla="*/ 7789798 w 8017662"/>
              <a:gd name="connsiteY4" fmla="*/ 571850 h 6312918"/>
              <a:gd name="connsiteX5" fmla="*/ 7789798 w 8017662"/>
              <a:gd name="connsiteY5" fmla="*/ 6243445 h 6312918"/>
              <a:gd name="connsiteX6" fmla="*/ 36 w 8017662"/>
              <a:gd name="connsiteY6" fmla="*/ 6312893 h 6312918"/>
              <a:gd name="connsiteX0" fmla="*/ 36 w 8038220"/>
              <a:gd name="connsiteY0" fmla="*/ 6318411 h 6318436"/>
              <a:gd name="connsiteX1" fmla="*/ 57909 w 8038220"/>
              <a:gd name="connsiteY1" fmla="*/ 3598360 h 6318436"/>
              <a:gd name="connsiteX2" fmla="*/ 3634487 w 8038220"/>
              <a:gd name="connsiteY2" fmla="*/ 3158523 h 6318436"/>
              <a:gd name="connsiteX3" fmla="*/ 4548887 w 8038220"/>
              <a:gd name="connsiteY3" fmla="*/ 693115 h 6318436"/>
              <a:gd name="connsiteX4" fmla="*/ 7789798 w 8038220"/>
              <a:gd name="connsiteY4" fmla="*/ 577368 h 6318436"/>
              <a:gd name="connsiteX5" fmla="*/ 7789798 w 8038220"/>
              <a:gd name="connsiteY5" fmla="*/ 6248963 h 6318436"/>
              <a:gd name="connsiteX6" fmla="*/ 36 w 8038220"/>
              <a:gd name="connsiteY6" fmla="*/ 6318411 h 6318436"/>
              <a:gd name="connsiteX0" fmla="*/ 200301 w 8238485"/>
              <a:gd name="connsiteY0" fmla="*/ 6231291 h 6231322"/>
              <a:gd name="connsiteX1" fmla="*/ 258174 w 8238485"/>
              <a:gd name="connsiteY1" fmla="*/ 3511240 h 6231322"/>
              <a:gd name="connsiteX2" fmla="*/ 3533810 w 8238485"/>
              <a:gd name="connsiteY2" fmla="*/ 3210299 h 6231322"/>
              <a:gd name="connsiteX3" fmla="*/ 4749152 w 8238485"/>
              <a:gd name="connsiteY3" fmla="*/ 605995 h 6231322"/>
              <a:gd name="connsiteX4" fmla="*/ 7990063 w 8238485"/>
              <a:gd name="connsiteY4" fmla="*/ 490248 h 6231322"/>
              <a:gd name="connsiteX5" fmla="*/ 7990063 w 8238485"/>
              <a:gd name="connsiteY5" fmla="*/ 6161843 h 6231322"/>
              <a:gd name="connsiteX6" fmla="*/ 200301 w 8238485"/>
              <a:gd name="connsiteY6" fmla="*/ 6231291 h 6231322"/>
              <a:gd name="connsiteX0" fmla="*/ 200301 w 8227349"/>
              <a:gd name="connsiteY0" fmla="*/ 6199486 h 6199517"/>
              <a:gd name="connsiteX1" fmla="*/ 258174 w 8227349"/>
              <a:gd name="connsiteY1" fmla="*/ 3479435 h 6199517"/>
              <a:gd name="connsiteX2" fmla="*/ 3533810 w 8227349"/>
              <a:gd name="connsiteY2" fmla="*/ 3178494 h 6199517"/>
              <a:gd name="connsiteX3" fmla="*/ 4899623 w 8227349"/>
              <a:gd name="connsiteY3" fmla="*/ 655213 h 6199517"/>
              <a:gd name="connsiteX4" fmla="*/ 7990063 w 8227349"/>
              <a:gd name="connsiteY4" fmla="*/ 458443 h 6199517"/>
              <a:gd name="connsiteX5" fmla="*/ 7990063 w 8227349"/>
              <a:gd name="connsiteY5" fmla="*/ 6130038 h 6199517"/>
              <a:gd name="connsiteX6" fmla="*/ 200301 w 8227349"/>
              <a:gd name="connsiteY6" fmla="*/ 6199486 h 6199517"/>
              <a:gd name="connsiteX0" fmla="*/ 200301 w 8227349"/>
              <a:gd name="connsiteY0" fmla="*/ 6253213 h 6253244"/>
              <a:gd name="connsiteX1" fmla="*/ 258174 w 8227349"/>
              <a:gd name="connsiteY1" fmla="*/ 3533162 h 6253244"/>
              <a:gd name="connsiteX2" fmla="*/ 3533810 w 8227349"/>
              <a:gd name="connsiteY2" fmla="*/ 3232221 h 6253244"/>
              <a:gd name="connsiteX3" fmla="*/ 4899623 w 8227349"/>
              <a:gd name="connsiteY3" fmla="*/ 708940 h 6253244"/>
              <a:gd name="connsiteX4" fmla="*/ 7990063 w 8227349"/>
              <a:gd name="connsiteY4" fmla="*/ 512170 h 6253244"/>
              <a:gd name="connsiteX5" fmla="*/ 7990063 w 8227349"/>
              <a:gd name="connsiteY5" fmla="*/ 6183765 h 6253244"/>
              <a:gd name="connsiteX6" fmla="*/ 200301 w 8227349"/>
              <a:gd name="connsiteY6" fmla="*/ 6253213 h 6253244"/>
              <a:gd name="connsiteX0" fmla="*/ 200301 w 8227349"/>
              <a:gd name="connsiteY0" fmla="*/ 6246542 h 6246573"/>
              <a:gd name="connsiteX1" fmla="*/ 258174 w 8227349"/>
              <a:gd name="connsiteY1" fmla="*/ 3526491 h 6246573"/>
              <a:gd name="connsiteX2" fmla="*/ 3533810 w 8227349"/>
              <a:gd name="connsiteY2" fmla="*/ 3225550 h 6246573"/>
              <a:gd name="connsiteX3" fmla="*/ 4899623 w 8227349"/>
              <a:gd name="connsiteY3" fmla="*/ 702269 h 6246573"/>
              <a:gd name="connsiteX4" fmla="*/ 7990063 w 8227349"/>
              <a:gd name="connsiteY4" fmla="*/ 505499 h 6246573"/>
              <a:gd name="connsiteX5" fmla="*/ 7990063 w 8227349"/>
              <a:gd name="connsiteY5" fmla="*/ 6177094 h 6246573"/>
              <a:gd name="connsiteX6" fmla="*/ 200301 w 8227349"/>
              <a:gd name="connsiteY6" fmla="*/ 6246542 h 6246573"/>
              <a:gd name="connsiteX0" fmla="*/ 200301 w 8227349"/>
              <a:gd name="connsiteY0" fmla="*/ 6359553 h 6359584"/>
              <a:gd name="connsiteX1" fmla="*/ 258174 w 8227349"/>
              <a:gd name="connsiteY1" fmla="*/ 3639502 h 6359584"/>
              <a:gd name="connsiteX2" fmla="*/ 3533810 w 8227349"/>
              <a:gd name="connsiteY2" fmla="*/ 3338561 h 6359584"/>
              <a:gd name="connsiteX3" fmla="*/ 4899623 w 8227349"/>
              <a:gd name="connsiteY3" fmla="*/ 815280 h 6359584"/>
              <a:gd name="connsiteX4" fmla="*/ 7990063 w 8227349"/>
              <a:gd name="connsiteY4" fmla="*/ 618510 h 6359584"/>
              <a:gd name="connsiteX5" fmla="*/ 7990063 w 8227349"/>
              <a:gd name="connsiteY5" fmla="*/ 6290105 h 6359584"/>
              <a:gd name="connsiteX6" fmla="*/ 200301 w 8227349"/>
              <a:gd name="connsiteY6" fmla="*/ 6359553 h 6359584"/>
              <a:gd name="connsiteX0" fmla="*/ 200301 w 8028339"/>
              <a:gd name="connsiteY0" fmla="*/ 6096948 h 6096979"/>
              <a:gd name="connsiteX1" fmla="*/ 258174 w 8028339"/>
              <a:gd name="connsiteY1" fmla="*/ 3376897 h 6096979"/>
              <a:gd name="connsiteX2" fmla="*/ 3533810 w 8028339"/>
              <a:gd name="connsiteY2" fmla="*/ 3075956 h 6096979"/>
              <a:gd name="connsiteX3" fmla="*/ 4899623 w 8028339"/>
              <a:gd name="connsiteY3" fmla="*/ 552675 h 6096979"/>
              <a:gd name="connsiteX4" fmla="*/ 7990063 w 8028339"/>
              <a:gd name="connsiteY4" fmla="*/ 355905 h 6096979"/>
              <a:gd name="connsiteX5" fmla="*/ 7990063 w 8028339"/>
              <a:gd name="connsiteY5" fmla="*/ 6027500 h 6096979"/>
              <a:gd name="connsiteX6" fmla="*/ 200301 w 8028339"/>
              <a:gd name="connsiteY6" fmla="*/ 6096948 h 6096979"/>
              <a:gd name="connsiteX0" fmla="*/ 200301 w 8577520"/>
              <a:gd name="connsiteY0" fmla="*/ 6021571 h 6407568"/>
              <a:gd name="connsiteX1" fmla="*/ 258174 w 8577520"/>
              <a:gd name="connsiteY1" fmla="*/ 3301520 h 6407568"/>
              <a:gd name="connsiteX2" fmla="*/ 3533810 w 8577520"/>
              <a:gd name="connsiteY2" fmla="*/ 3000579 h 6407568"/>
              <a:gd name="connsiteX3" fmla="*/ 4899623 w 8577520"/>
              <a:gd name="connsiteY3" fmla="*/ 477298 h 6407568"/>
              <a:gd name="connsiteX4" fmla="*/ 7978488 w 8577520"/>
              <a:gd name="connsiteY4" fmla="*/ 95333 h 6407568"/>
              <a:gd name="connsiteX5" fmla="*/ 7990063 w 8577520"/>
              <a:gd name="connsiteY5" fmla="*/ 5952123 h 6407568"/>
              <a:gd name="connsiteX6" fmla="*/ 200301 w 8577520"/>
              <a:gd name="connsiteY6" fmla="*/ 6021571 h 6407568"/>
              <a:gd name="connsiteX0" fmla="*/ 200301 w 8564515"/>
              <a:gd name="connsiteY0" fmla="*/ 5970223 h 6356220"/>
              <a:gd name="connsiteX1" fmla="*/ 258174 w 8564515"/>
              <a:gd name="connsiteY1" fmla="*/ 3250172 h 6356220"/>
              <a:gd name="connsiteX2" fmla="*/ 3533810 w 8564515"/>
              <a:gd name="connsiteY2" fmla="*/ 2949231 h 6356220"/>
              <a:gd name="connsiteX3" fmla="*/ 4899623 w 8564515"/>
              <a:gd name="connsiteY3" fmla="*/ 425950 h 6356220"/>
              <a:gd name="connsiteX4" fmla="*/ 7978488 w 8564515"/>
              <a:gd name="connsiteY4" fmla="*/ 43985 h 6356220"/>
              <a:gd name="connsiteX5" fmla="*/ 7990063 w 8564515"/>
              <a:gd name="connsiteY5" fmla="*/ 5900775 h 6356220"/>
              <a:gd name="connsiteX6" fmla="*/ 200301 w 8564515"/>
              <a:gd name="connsiteY6" fmla="*/ 5970223 h 6356220"/>
              <a:gd name="connsiteX0" fmla="*/ 200301 w 8034717"/>
              <a:gd name="connsiteY0" fmla="*/ 5970223 h 5970254"/>
              <a:gd name="connsiteX1" fmla="*/ 258174 w 8034717"/>
              <a:gd name="connsiteY1" fmla="*/ 3250172 h 5970254"/>
              <a:gd name="connsiteX2" fmla="*/ 3533810 w 8034717"/>
              <a:gd name="connsiteY2" fmla="*/ 2949231 h 5970254"/>
              <a:gd name="connsiteX3" fmla="*/ 4899623 w 8034717"/>
              <a:gd name="connsiteY3" fmla="*/ 425950 h 5970254"/>
              <a:gd name="connsiteX4" fmla="*/ 7978488 w 8034717"/>
              <a:gd name="connsiteY4" fmla="*/ 43985 h 5970254"/>
              <a:gd name="connsiteX5" fmla="*/ 7990063 w 8034717"/>
              <a:gd name="connsiteY5" fmla="*/ 5900775 h 5970254"/>
              <a:gd name="connsiteX6" fmla="*/ 200301 w 8034717"/>
              <a:gd name="connsiteY6" fmla="*/ 5970223 h 5970254"/>
              <a:gd name="connsiteX0" fmla="*/ 22039 w 7856455"/>
              <a:gd name="connsiteY0" fmla="*/ 5970223 h 5970249"/>
              <a:gd name="connsiteX1" fmla="*/ 79912 w 7856455"/>
              <a:gd name="connsiteY1" fmla="*/ 3250172 h 5970249"/>
              <a:gd name="connsiteX2" fmla="*/ 3355548 w 7856455"/>
              <a:gd name="connsiteY2" fmla="*/ 2949231 h 5970249"/>
              <a:gd name="connsiteX3" fmla="*/ 4721361 w 7856455"/>
              <a:gd name="connsiteY3" fmla="*/ 425950 h 5970249"/>
              <a:gd name="connsiteX4" fmla="*/ 7800226 w 7856455"/>
              <a:gd name="connsiteY4" fmla="*/ 43985 h 5970249"/>
              <a:gd name="connsiteX5" fmla="*/ 7811801 w 7856455"/>
              <a:gd name="connsiteY5" fmla="*/ 5900775 h 5970249"/>
              <a:gd name="connsiteX6" fmla="*/ 22039 w 7856455"/>
              <a:gd name="connsiteY6" fmla="*/ 5970223 h 5970249"/>
              <a:gd name="connsiteX0" fmla="*/ 22039 w 8402815"/>
              <a:gd name="connsiteY0" fmla="*/ 5970223 h 6356220"/>
              <a:gd name="connsiteX1" fmla="*/ 79912 w 8402815"/>
              <a:gd name="connsiteY1" fmla="*/ 3250172 h 6356220"/>
              <a:gd name="connsiteX2" fmla="*/ 3355548 w 8402815"/>
              <a:gd name="connsiteY2" fmla="*/ 2949231 h 6356220"/>
              <a:gd name="connsiteX3" fmla="*/ 4721361 w 8402815"/>
              <a:gd name="connsiteY3" fmla="*/ 425950 h 6356220"/>
              <a:gd name="connsiteX4" fmla="*/ 7849321 w 8402815"/>
              <a:gd name="connsiteY4" fmla="*/ 43985 h 6356220"/>
              <a:gd name="connsiteX5" fmla="*/ 7811801 w 8402815"/>
              <a:gd name="connsiteY5" fmla="*/ 5900775 h 6356220"/>
              <a:gd name="connsiteX6" fmla="*/ 22039 w 8402815"/>
              <a:gd name="connsiteY6" fmla="*/ 5970223 h 6356220"/>
              <a:gd name="connsiteX0" fmla="*/ 22039 w 8533197"/>
              <a:gd name="connsiteY0" fmla="*/ 6344040 h 6765826"/>
              <a:gd name="connsiteX1" fmla="*/ 79912 w 8533197"/>
              <a:gd name="connsiteY1" fmla="*/ 3623989 h 6765826"/>
              <a:gd name="connsiteX2" fmla="*/ 3355548 w 8533197"/>
              <a:gd name="connsiteY2" fmla="*/ 3323048 h 6765826"/>
              <a:gd name="connsiteX3" fmla="*/ 4721361 w 8533197"/>
              <a:gd name="connsiteY3" fmla="*/ 799767 h 6765826"/>
              <a:gd name="connsiteX4" fmla="*/ 7849321 w 8533197"/>
              <a:gd name="connsiteY4" fmla="*/ 417802 h 6765826"/>
              <a:gd name="connsiteX5" fmla="*/ 7805664 w 8533197"/>
              <a:gd name="connsiteY5" fmla="*/ 6323687 h 6765826"/>
              <a:gd name="connsiteX6" fmla="*/ 22039 w 8533197"/>
              <a:gd name="connsiteY6" fmla="*/ 6344040 h 6765826"/>
              <a:gd name="connsiteX0" fmla="*/ 22039 w 8068982"/>
              <a:gd name="connsiteY0" fmla="*/ 6344040 h 6344066"/>
              <a:gd name="connsiteX1" fmla="*/ 79912 w 8068982"/>
              <a:gd name="connsiteY1" fmla="*/ 3623989 h 6344066"/>
              <a:gd name="connsiteX2" fmla="*/ 3355548 w 8068982"/>
              <a:gd name="connsiteY2" fmla="*/ 3323048 h 6344066"/>
              <a:gd name="connsiteX3" fmla="*/ 4721361 w 8068982"/>
              <a:gd name="connsiteY3" fmla="*/ 799767 h 6344066"/>
              <a:gd name="connsiteX4" fmla="*/ 7849321 w 8068982"/>
              <a:gd name="connsiteY4" fmla="*/ 417802 h 6344066"/>
              <a:gd name="connsiteX5" fmla="*/ 7805664 w 8068982"/>
              <a:gd name="connsiteY5" fmla="*/ 6323687 h 6344066"/>
              <a:gd name="connsiteX6" fmla="*/ 22039 w 8068982"/>
              <a:gd name="connsiteY6" fmla="*/ 6344040 h 6344066"/>
              <a:gd name="connsiteX0" fmla="*/ 22039 w 7852750"/>
              <a:gd name="connsiteY0" fmla="*/ 5981460 h 5981486"/>
              <a:gd name="connsiteX1" fmla="*/ 79912 w 7852750"/>
              <a:gd name="connsiteY1" fmla="*/ 3261409 h 5981486"/>
              <a:gd name="connsiteX2" fmla="*/ 3355548 w 7852750"/>
              <a:gd name="connsiteY2" fmla="*/ 2960468 h 5981486"/>
              <a:gd name="connsiteX3" fmla="*/ 4721361 w 7852750"/>
              <a:gd name="connsiteY3" fmla="*/ 437187 h 5981486"/>
              <a:gd name="connsiteX4" fmla="*/ 7849321 w 7852750"/>
              <a:gd name="connsiteY4" fmla="*/ 55222 h 5981486"/>
              <a:gd name="connsiteX5" fmla="*/ 7805664 w 7852750"/>
              <a:gd name="connsiteY5" fmla="*/ 5961107 h 5981486"/>
              <a:gd name="connsiteX6" fmla="*/ 22039 w 7852750"/>
              <a:gd name="connsiteY6" fmla="*/ 5981460 h 5981486"/>
              <a:gd name="connsiteX0" fmla="*/ 22039 w 7852750"/>
              <a:gd name="connsiteY0" fmla="*/ 6022573 h 6022599"/>
              <a:gd name="connsiteX1" fmla="*/ 79912 w 7852750"/>
              <a:gd name="connsiteY1" fmla="*/ 3302522 h 6022599"/>
              <a:gd name="connsiteX2" fmla="*/ 3355548 w 7852750"/>
              <a:gd name="connsiteY2" fmla="*/ 3001581 h 6022599"/>
              <a:gd name="connsiteX3" fmla="*/ 4721361 w 7852750"/>
              <a:gd name="connsiteY3" fmla="*/ 478300 h 6022599"/>
              <a:gd name="connsiteX4" fmla="*/ 7849321 w 7852750"/>
              <a:gd name="connsiteY4" fmla="*/ 96335 h 6022599"/>
              <a:gd name="connsiteX5" fmla="*/ 7805664 w 7852750"/>
              <a:gd name="connsiteY5" fmla="*/ 6002220 h 6022599"/>
              <a:gd name="connsiteX6" fmla="*/ 22039 w 7852750"/>
              <a:gd name="connsiteY6" fmla="*/ 6022573 h 6022599"/>
              <a:gd name="connsiteX0" fmla="*/ 22039 w 7852750"/>
              <a:gd name="connsiteY0" fmla="*/ 5990892 h 5990918"/>
              <a:gd name="connsiteX1" fmla="*/ 79912 w 7852750"/>
              <a:gd name="connsiteY1" fmla="*/ 3270841 h 5990918"/>
              <a:gd name="connsiteX2" fmla="*/ 3355548 w 7852750"/>
              <a:gd name="connsiteY2" fmla="*/ 2969900 h 5990918"/>
              <a:gd name="connsiteX3" fmla="*/ 4721361 w 7852750"/>
              <a:gd name="connsiteY3" fmla="*/ 446619 h 5990918"/>
              <a:gd name="connsiteX4" fmla="*/ 7849321 w 7852750"/>
              <a:gd name="connsiteY4" fmla="*/ 64654 h 5990918"/>
              <a:gd name="connsiteX5" fmla="*/ 7805664 w 7852750"/>
              <a:gd name="connsiteY5" fmla="*/ 5970539 h 5990918"/>
              <a:gd name="connsiteX6" fmla="*/ 22039 w 7852750"/>
              <a:gd name="connsiteY6" fmla="*/ 5990892 h 5990918"/>
              <a:gd name="connsiteX0" fmla="*/ 22039 w 7852750"/>
              <a:gd name="connsiteY0" fmla="*/ 6048227 h 6048253"/>
              <a:gd name="connsiteX1" fmla="*/ 79912 w 7852750"/>
              <a:gd name="connsiteY1" fmla="*/ 3328176 h 6048253"/>
              <a:gd name="connsiteX2" fmla="*/ 3355548 w 7852750"/>
              <a:gd name="connsiteY2" fmla="*/ 3027235 h 6048253"/>
              <a:gd name="connsiteX3" fmla="*/ 4721361 w 7852750"/>
              <a:gd name="connsiteY3" fmla="*/ 503954 h 6048253"/>
              <a:gd name="connsiteX4" fmla="*/ 7849321 w 7852750"/>
              <a:gd name="connsiteY4" fmla="*/ 121989 h 6048253"/>
              <a:gd name="connsiteX5" fmla="*/ 7805664 w 7852750"/>
              <a:gd name="connsiteY5" fmla="*/ 6027874 h 6048253"/>
              <a:gd name="connsiteX6" fmla="*/ 22039 w 7852750"/>
              <a:gd name="connsiteY6" fmla="*/ 6048227 h 6048253"/>
              <a:gd name="connsiteX0" fmla="*/ 16760 w 7847471"/>
              <a:gd name="connsiteY0" fmla="*/ 6048227 h 6048254"/>
              <a:gd name="connsiteX1" fmla="*/ 83341 w 7847471"/>
              <a:gd name="connsiteY1" fmla="*/ 3397845 h 6048254"/>
              <a:gd name="connsiteX2" fmla="*/ 3350269 w 7847471"/>
              <a:gd name="connsiteY2" fmla="*/ 3027235 h 6048254"/>
              <a:gd name="connsiteX3" fmla="*/ 4716082 w 7847471"/>
              <a:gd name="connsiteY3" fmla="*/ 503954 h 6048254"/>
              <a:gd name="connsiteX4" fmla="*/ 7844042 w 7847471"/>
              <a:gd name="connsiteY4" fmla="*/ 121989 h 6048254"/>
              <a:gd name="connsiteX5" fmla="*/ 7800385 w 7847471"/>
              <a:gd name="connsiteY5" fmla="*/ 6027874 h 6048254"/>
              <a:gd name="connsiteX6" fmla="*/ 16760 w 7847471"/>
              <a:gd name="connsiteY6" fmla="*/ 6048227 h 6048254"/>
              <a:gd name="connsiteX0" fmla="*/ 36 w 7830747"/>
              <a:gd name="connsiteY0" fmla="*/ 6048227 h 6048253"/>
              <a:gd name="connsiteX1" fmla="*/ 66617 w 7830747"/>
              <a:gd name="connsiteY1" fmla="*/ 3397845 h 6048253"/>
              <a:gd name="connsiteX2" fmla="*/ 3333545 w 7830747"/>
              <a:gd name="connsiteY2" fmla="*/ 3027235 h 6048253"/>
              <a:gd name="connsiteX3" fmla="*/ 4699358 w 7830747"/>
              <a:gd name="connsiteY3" fmla="*/ 503954 h 6048253"/>
              <a:gd name="connsiteX4" fmla="*/ 7827318 w 7830747"/>
              <a:gd name="connsiteY4" fmla="*/ 121989 h 6048253"/>
              <a:gd name="connsiteX5" fmla="*/ 7783661 w 7830747"/>
              <a:gd name="connsiteY5" fmla="*/ 6027874 h 6048253"/>
              <a:gd name="connsiteX6" fmla="*/ 36 w 7830747"/>
              <a:gd name="connsiteY6" fmla="*/ 6048227 h 6048253"/>
              <a:gd name="connsiteX0" fmla="*/ 36 w 7830747"/>
              <a:gd name="connsiteY0" fmla="*/ 6048227 h 6048252"/>
              <a:gd name="connsiteX1" fmla="*/ 14366 w 7830747"/>
              <a:gd name="connsiteY1" fmla="*/ 3267216 h 6048252"/>
              <a:gd name="connsiteX2" fmla="*/ 3333545 w 7830747"/>
              <a:gd name="connsiteY2" fmla="*/ 3027235 h 6048252"/>
              <a:gd name="connsiteX3" fmla="*/ 4699358 w 7830747"/>
              <a:gd name="connsiteY3" fmla="*/ 503954 h 6048252"/>
              <a:gd name="connsiteX4" fmla="*/ 7827318 w 7830747"/>
              <a:gd name="connsiteY4" fmla="*/ 121989 h 6048252"/>
              <a:gd name="connsiteX5" fmla="*/ 7783661 w 7830747"/>
              <a:gd name="connsiteY5" fmla="*/ 6027874 h 6048252"/>
              <a:gd name="connsiteX6" fmla="*/ 36 w 7830747"/>
              <a:gd name="connsiteY6" fmla="*/ 6048227 h 6048252"/>
              <a:gd name="connsiteX0" fmla="*/ 231380 w 8062091"/>
              <a:gd name="connsiteY0" fmla="*/ 5978578 h 5978608"/>
              <a:gd name="connsiteX1" fmla="*/ 245710 w 8062091"/>
              <a:gd name="connsiteY1" fmla="*/ 3197567 h 5978608"/>
              <a:gd name="connsiteX2" fmla="*/ 3556181 w 8062091"/>
              <a:gd name="connsiteY2" fmla="*/ 2870501 h 5978608"/>
              <a:gd name="connsiteX3" fmla="*/ 4930702 w 8062091"/>
              <a:gd name="connsiteY3" fmla="*/ 434305 h 5978608"/>
              <a:gd name="connsiteX4" fmla="*/ 8058662 w 8062091"/>
              <a:gd name="connsiteY4" fmla="*/ 52340 h 5978608"/>
              <a:gd name="connsiteX5" fmla="*/ 8015005 w 8062091"/>
              <a:gd name="connsiteY5" fmla="*/ 5958225 h 5978608"/>
              <a:gd name="connsiteX6" fmla="*/ 231380 w 8062091"/>
              <a:gd name="connsiteY6" fmla="*/ 5978578 h 5978608"/>
              <a:gd name="connsiteX0" fmla="*/ 36 w 7830747"/>
              <a:gd name="connsiteY0" fmla="*/ 5978578 h 5978603"/>
              <a:gd name="connsiteX1" fmla="*/ 14366 w 7830747"/>
              <a:gd name="connsiteY1" fmla="*/ 3197567 h 5978603"/>
              <a:gd name="connsiteX2" fmla="*/ 3324837 w 7830747"/>
              <a:gd name="connsiteY2" fmla="*/ 2870501 h 5978603"/>
              <a:gd name="connsiteX3" fmla="*/ 4699358 w 7830747"/>
              <a:gd name="connsiteY3" fmla="*/ 434305 h 5978603"/>
              <a:gd name="connsiteX4" fmla="*/ 7827318 w 7830747"/>
              <a:gd name="connsiteY4" fmla="*/ 52340 h 5978603"/>
              <a:gd name="connsiteX5" fmla="*/ 7783661 w 7830747"/>
              <a:gd name="connsiteY5" fmla="*/ 5958225 h 5978603"/>
              <a:gd name="connsiteX6" fmla="*/ 36 w 7830747"/>
              <a:gd name="connsiteY6" fmla="*/ 5978578 h 5978603"/>
              <a:gd name="connsiteX0" fmla="*/ 36 w 7830747"/>
              <a:gd name="connsiteY0" fmla="*/ 6007407 h 6007432"/>
              <a:gd name="connsiteX1" fmla="*/ 14366 w 7830747"/>
              <a:gd name="connsiteY1" fmla="*/ 3226396 h 6007432"/>
              <a:gd name="connsiteX2" fmla="*/ 3324837 w 7830747"/>
              <a:gd name="connsiteY2" fmla="*/ 2899330 h 6007432"/>
              <a:gd name="connsiteX3" fmla="*/ 4699358 w 7830747"/>
              <a:gd name="connsiteY3" fmla="*/ 463134 h 6007432"/>
              <a:gd name="connsiteX4" fmla="*/ 7827318 w 7830747"/>
              <a:gd name="connsiteY4" fmla="*/ 81169 h 6007432"/>
              <a:gd name="connsiteX5" fmla="*/ 7783661 w 7830747"/>
              <a:gd name="connsiteY5" fmla="*/ 5987054 h 6007432"/>
              <a:gd name="connsiteX6" fmla="*/ 36 w 7830747"/>
              <a:gd name="connsiteY6" fmla="*/ 6007407 h 6007432"/>
              <a:gd name="connsiteX0" fmla="*/ 36 w 8057929"/>
              <a:gd name="connsiteY0" fmla="*/ 6311516 h 6311541"/>
              <a:gd name="connsiteX1" fmla="*/ 14366 w 8057929"/>
              <a:gd name="connsiteY1" fmla="*/ 3530505 h 6311541"/>
              <a:gd name="connsiteX2" fmla="*/ 3324837 w 8057929"/>
              <a:gd name="connsiteY2" fmla="*/ 3203439 h 6311541"/>
              <a:gd name="connsiteX3" fmla="*/ 4551313 w 8057929"/>
              <a:gd name="connsiteY3" fmla="*/ 941415 h 6311541"/>
              <a:gd name="connsiteX4" fmla="*/ 7827318 w 8057929"/>
              <a:gd name="connsiteY4" fmla="*/ 385278 h 6311541"/>
              <a:gd name="connsiteX5" fmla="*/ 7783661 w 8057929"/>
              <a:gd name="connsiteY5" fmla="*/ 6291163 h 6311541"/>
              <a:gd name="connsiteX6" fmla="*/ 36 w 8057929"/>
              <a:gd name="connsiteY6" fmla="*/ 6311516 h 6311541"/>
              <a:gd name="connsiteX0" fmla="*/ 36 w 8057929"/>
              <a:gd name="connsiteY0" fmla="*/ 6316779 h 6316804"/>
              <a:gd name="connsiteX1" fmla="*/ 14366 w 8057929"/>
              <a:gd name="connsiteY1" fmla="*/ 3535768 h 6316804"/>
              <a:gd name="connsiteX2" fmla="*/ 3324837 w 8057929"/>
              <a:gd name="connsiteY2" fmla="*/ 3208702 h 6316804"/>
              <a:gd name="connsiteX3" fmla="*/ 4551313 w 8057929"/>
              <a:gd name="connsiteY3" fmla="*/ 946678 h 6316804"/>
              <a:gd name="connsiteX4" fmla="*/ 7827318 w 8057929"/>
              <a:gd name="connsiteY4" fmla="*/ 390541 h 6316804"/>
              <a:gd name="connsiteX5" fmla="*/ 7783661 w 8057929"/>
              <a:gd name="connsiteY5" fmla="*/ 6296426 h 6316804"/>
              <a:gd name="connsiteX6" fmla="*/ 36 w 8057929"/>
              <a:gd name="connsiteY6" fmla="*/ 6316779 h 6316804"/>
              <a:gd name="connsiteX0" fmla="*/ 36 w 7827343"/>
              <a:gd name="connsiteY0" fmla="*/ 6077998 h 6078023"/>
              <a:gd name="connsiteX1" fmla="*/ 14366 w 7827343"/>
              <a:gd name="connsiteY1" fmla="*/ 3296987 h 6078023"/>
              <a:gd name="connsiteX2" fmla="*/ 3324837 w 7827343"/>
              <a:gd name="connsiteY2" fmla="*/ 2969921 h 6078023"/>
              <a:gd name="connsiteX3" fmla="*/ 4551313 w 7827343"/>
              <a:gd name="connsiteY3" fmla="*/ 707897 h 6078023"/>
              <a:gd name="connsiteX4" fmla="*/ 7827318 w 7827343"/>
              <a:gd name="connsiteY4" fmla="*/ 151760 h 6078023"/>
              <a:gd name="connsiteX5" fmla="*/ 7783661 w 7827343"/>
              <a:gd name="connsiteY5" fmla="*/ 6057645 h 6078023"/>
              <a:gd name="connsiteX6" fmla="*/ 36 w 7827343"/>
              <a:gd name="connsiteY6" fmla="*/ 6077998 h 6078023"/>
              <a:gd name="connsiteX0" fmla="*/ 36 w 8072746"/>
              <a:gd name="connsiteY0" fmla="*/ 6231671 h 6231696"/>
              <a:gd name="connsiteX1" fmla="*/ 14366 w 8072746"/>
              <a:gd name="connsiteY1" fmla="*/ 3450660 h 6231696"/>
              <a:gd name="connsiteX2" fmla="*/ 3324837 w 8072746"/>
              <a:gd name="connsiteY2" fmla="*/ 3123594 h 6231696"/>
              <a:gd name="connsiteX3" fmla="*/ 4351016 w 8072746"/>
              <a:gd name="connsiteY3" fmla="*/ 1175079 h 6231696"/>
              <a:gd name="connsiteX4" fmla="*/ 7827318 w 8072746"/>
              <a:gd name="connsiteY4" fmla="*/ 305433 h 6231696"/>
              <a:gd name="connsiteX5" fmla="*/ 7783661 w 8072746"/>
              <a:gd name="connsiteY5" fmla="*/ 6211318 h 6231696"/>
              <a:gd name="connsiteX6" fmla="*/ 36 w 8072746"/>
              <a:gd name="connsiteY6" fmla="*/ 6231671 h 6231696"/>
              <a:gd name="connsiteX0" fmla="*/ 36 w 8072746"/>
              <a:gd name="connsiteY0" fmla="*/ 6317832 h 6317857"/>
              <a:gd name="connsiteX1" fmla="*/ 14366 w 8072746"/>
              <a:gd name="connsiteY1" fmla="*/ 3536821 h 6317857"/>
              <a:gd name="connsiteX2" fmla="*/ 3324837 w 8072746"/>
              <a:gd name="connsiteY2" fmla="*/ 3209755 h 6317857"/>
              <a:gd name="connsiteX3" fmla="*/ 4351016 w 8072746"/>
              <a:gd name="connsiteY3" fmla="*/ 1261240 h 6317857"/>
              <a:gd name="connsiteX4" fmla="*/ 7827318 w 8072746"/>
              <a:gd name="connsiteY4" fmla="*/ 391594 h 6317857"/>
              <a:gd name="connsiteX5" fmla="*/ 7783661 w 8072746"/>
              <a:gd name="connsiteY5" fmla="*/ 6297479 h 6317857"/>
              <a:gd name="connsiteX6" fmla="*/ 36 w 8072746"/>
              <a:gd name="connsiteY6" fmla="*/ 6317832 h 6317857"/>
              <a:gd name="connsiteX0" fmla="*/ 36 w 8081766"/>
              <a:gd name="connsiteY0" fmla="*/ 6320638 h 6320663"/>
              <a:gd name="connsiteX1" fmla="*/ 14366 w 8081766"/>
              <a:gd name="connsiteY1" fmla="*/ 3539627 h 6320663"/>
              <a:gd name="connsiteX2" fmla="*/ 3324837 w 8081766"/>
              <a:gd name="connsiteY2" fmla="*/ 3212561 h 6320663"/>
              <a:gd name="connsiteX3" fmla="*/ 4229096 w 8081766"/>
              <a:gd name="connsiteY3" fmla="*/ 1255337 h 6320663"/>
              <a:gd name="connsiteX4" fmla="*/ 7827318 w 8081766"/>
              <a:gd name="connsiteY4" fmla="*/ 394400 h 6320663"/>
              <a:gd name="connsiteX5" fmla="*/ 7783661 w 8081766"/>
              <a:gd name="connsiteY5" fmla="*/ 6300285 h 6320663"/>
              <a:gd name="connsiteX6" fmla="*/ 36 w 8081766"/>
              <a:gd name="connsiteY6" fmla="*/ 6320638 h 6320663"/>
              <a:gd name="connsiteX0" fmla="*/ 36 w 8518933"/>
              <a:gd name="connsiteY0" fmla="*/ 6332245 h 6332270"/>
              <a:gd name="connsiteX1" fmla="*/ 14366 w 8518933"/>
              <a:gd name="connsiteY1" fmla="*/ 3551234 h 6332270"/>
              <a:gd name="connsiteX2" fmla="*/ 3324837 w 8518933"/>
              <a:gd name="connsiteY2" fmla="*/ 3224168 h 6332270"/>
              <a:gd name="connsiteX3" fmla="*/ 4229096 w 8518933"/>
              <a:gd name="connsiteY3" fmla="*/ 1266944 h 6332270"/>
              <a:gd name="connsiteX4" fmla="*/ 7827318 w 8518933"/>
              <a:gd name="connsiteY4" fmla="*/ 406007 h 6332270"/>
              <a:gd name="connsiteX5" fmla="*/ 7783661 w 8518933"/>
              <a:gd name="connsiteY5" fmla="*/ 6311892 h 6332270"/>
              <a:gd name="connsiteX6" fmla="*/ 36 w 8518933"/>
              <a:gd name="connsiteY6" fmla="*/ 6332245 h 6332270"/>
              <a:gd name="connsiteX0" fmla="*/ 36 w 7830968"/>
              <a:gd name="connsiteY0" fmla="*/ 6332245 h 6332270"/>
              <a:gd name="connsiteX1" fmla="*/ 14366 w 7830968"/>
              <a:gd name="connsiteY1" fmla="*/ 3551234 h 6332270"/>
              <a:gd name="connsiteX2" fmla="*/ 3324837 w 7830968"/>
              <a:gd name="connsiteY2" fmla="*/ 3224168 h 6332270"/>
              <a:gd name="connsiteX3" fmla="*/ 4229096 w 7830968"/>
              <a:gd name="connsiteY3" fmla="*/ 1266944 h 6332270"/>
              <a:gd name="connsiteX4" fmla="*/ 7827318 w 7830968"/>
              <a:gd name="connsiteY4" fmla="*/ 406007 h 6332270"/>
              <a:gd name="connsiteX5" fmla="*/ 7783661 w 7830968"/>
              <a:gd name="connsiteY5" fmla="*/ 6311892 h 6332270"/>
              <a:gd name="connsiteX6" fmla="*/ 36 w 7830968"/>
              <a:gd name="connsiteY6" fmla="*/ 6332245 h 6332270"/>
              <a:gd name="connsiteX0" fmla="*/ 36 w 7833389"/>
              <a:gd name="connsiteY0" fmla="*/ 6332245 h 6338023"/>
              <a:gd name="connsiteX1" fmla="*/ 14366 w 7833389"/>
              <a:gd name="connsiteY1" fmla="*/ 3551234 h 6338023"/>
              <a:gd name="connsiteX2" fmla="*/ 3324837 w 7833389"/>
              <a:gd name="connsiteY2" fmla="*/ 3224168 h 6338023"/>
              <a:gd name="connsiteX3" fmla="*/ 4229096 w 7833389"/>
              <a:gd name="connsiteY3" fmla="*/ 1266944 h 6338023"/>
              <a:gd name="connsiteX4" fmla="*/ 7827318 w 7833389"/>
              <a:gd name="connsiteY4" fmla="*/ 406007 h 6338023"/>
              <a:gd name="connsiteX5" fmla="*/ 7809786 w 7833389"/>
              <a:gd name="connsiteY5" fmla="*/ 6338018 h 6338023"/>
              <a:gd name="connsiteX6" fmla="*/ 36 w 7833389"/>
              <a:gd name="connsiteY6" fmla="*/ 6332245 h 6338023"/>
              <a:gd name="connsiteX0" fmla="*/ 42 w 8398169"/>
              <a:gd name="connsiteY0" fmla="*/ 6384726 h 6839410"/>
              <a:gd name="connsiteX1" fmla="*/ 14372 w 8398169"/>
              <a:gd name="connsiteY1" fmla="*/ 3603715 h 6839410"/>
              <a:gd name="connsiteX2" fmla="*/ 3324843 w 8398169"/>
              <a:gd name="connsiteY2" fmla="*/ 3276649 h 6839410"/>
              <a:gd name="connsiteX3" fmla="*/ 4229102 w 8398169"/>
              <a:gd name="connsiteY3" fmla="*/ 1319425 h 6839410"/>
              <a:gd name="connsiteX4" fmla="*/ 7827324 w 8398169"/>
              <a:gd name="connsiteY4" fmla="*/ 275608 h 6839410"/>
              <a:gd name="connsiteX5" fmla="*/ 7809792 w 8398169"/>
              <a:gd name="connsiteY5" fmla="*/ 6390499 h 6839410"/>
              <a:gd name="connsiteX6" fmla="*/ 42 w 8398169"/>
              <a:gd name="connsiteY6" fmla="*/ 6384726 h 6839410"/>
              <a:gd name="connsiteX0" fmla="*/ 42 w 7850898"/>
              <a:gd name="connsiteY0" fmla="*/ 6384726 h 6839410"/>
              <a:gd name="connsiteX1" fmla="*/ 14372 w 7850898"/>
              <a:gd name="connsiteY1" fmla="*/ 3603715 h 6839410"/>
              <a:gd name="connsiteX2" fmla="*/ 3324843 w 7850898"/>
              <a:gd name="connsiteY2" fmla="*/ 3276649 h 6839410"/>
              <a:gd name="connsiteX3" fmla="*/ 4229102 w 7850898"/>
              <a:gd name="connsiteY3" fmla="*/ 1319425 h 6839410"/>
              <a:gd name="connsiteX4" fmla="*/ 7827324 w 7850898"/>
              <a:gd name="connsiteY4" fmla="*/ 275608 h 6839410"/>
              <a:gd name="connsiteX5" fmla="*/ 7809792 w 7850898"/>
              <a:gd name="connsiteY5" fmla="*/ 6390499 h 6839410"/>
              <a:gd name="connsiteX6" fmla="*/ 42 w 7850898"/>
              <a:gd name="connsiteY6" fmla="*/ 6384726 h 6839410"/>
              <a:gd name="connsiteX0" fmla="*/ 43 w 7850899"/>
              <a:gd name="connsiteY0" fmla="*/ 6384726 h 6425519"/>
              <a:gd name="connsiteX1" fmla="*/ 14373 w 7850899"/>
              <a:gd name="connsiteY1" fmla="*/ 3603715 h 6425519"/>
              <a:gd name="connsiteX2" fmla="*/ 3324844 w 7850899"/>
              <a:gd name="connsiteY2" fmla="*/ 3276649 h 6425519"/>
              <a:gd name="connsiteX3" fmla="*/ 4229103 w 7850899"/>
              <a:gd name="connsiteY3" fmla="*/ 1319425 h 6425519"/>
              <a:gd name="connsiteX4" fmla="*/ 7827325 w 7850899"/>
              <a:gd name="connsiteY4" fmla="*/ 275608 h 6425519"/>
              <a:gd name="connsiteX5" fmla="*/ 7809793 w 7850899"/>
              <a:gd name="connsiteY5" fmla="*/ 6390499 h 6425519"/>
              <a:gd name="connsiteX6" fmla="*/ 43 w 7850899"/>
              <a:gd name="connsiteY6" fmla="*/ 6384726 h 6425519"/>
              <a:gd name="connsiteX0" fmla="*/ 43 w 7850899"/>
              <a:gd name="connsiteY0" fmla="*/ 6401531 h 6442324"/>
              <a:gd name="connsiteX1" fmla="*/ 14373 w 7850899"/>
              <a:gd name="connsiteY1" fmla="*/ 3620520 h 6442324"/>
              <a:gd name="connsiteX2" fmla="*/ 3324844 w 7850899"/>
              <a:gd name="connsiteY2" fmla="*/ 3293454 h 6442324"/>
              <a:gd name="connsiteX3" fmla="*/ 4220394 w 7850899"/>
              <a:gd name="connsiteY3" fmla="*/ 1214310 h 6442324"/>
              <a:gd name="connsiteX4" fmla="*/ 7827325 w 7850899"/>
              <a:gd name="connsiteY4" fmla="*/ 292413 h 6442324"/>
              <a:gd name="connsiteX5" fmla="*/ 7809793 w 7850899"/>
              <a:gd name="connsiteY5" fmla="*/ 6407304 h 6442324"/>
              <a:gd name="connsiteX6" fmla="*/ 43 w 7850899"/>
              <a:gd name="connsiteY6" fmla="*/ 6401531 h 6442324"/>
              <a:gd name="connsiteX0" fmla="*/ 43 w 7850899"/>
              <a:gd name="connsiteY0" fmla="*/ 6427375 h 6468168"/>
              <a:gd name="connsiteX1" fmla="*/ 14373 w 7850899"/>
              <a:gd name="connsiteY1" fmla="*/ 3646364 h 6468168"/>
              <a:gd name="connsiteX2" fmla="*/ 3324844 w 7850899"/>
              <a:gd name="connsiteY2" fmla="*/ 3319298 h 6468168"/>
              <a:gd name="connsiteX3" fmla="*/ 4220394 w 7850899"/>
              <a:gd name="connsiteY3" fmla="*/ 1240154 h 6468168"/>
              <a:gd name="connsiteX4" fmla="*/ 7827325 w 7850899"/>
              <a:gd name="connsiteY4" fmla="*/ 318257 h 6468168"/>
              <a:gd name="connsiteX5" fmla="*/ 7809793 w 7850899"/>
              <a:gd name="connsiteY5" fmla="*/ 6433148 h 6468168"/>
              <a:gd name="connsiteX6" fmla="*/ 43 w 7850899"/>
              <a:gd name="connsiteY6" fmla="*/ 6427375 h 6468168"/>
              <a:gd name="connsiteX0" fmla="*/ 43 w 7850899"/>
              <a:gd name="connsiteY0" fmla="*/ 6404067 h 6444860"/>
              <a:gd name="connsiteX1" fmla="*/ 14373 w 7850899"/>
              <a:gd name="connsiteY1" fmla="*/ 3623056 h 6444860"/>
              <a:gd name="connsiteX2" fmla="*/ 3324844 w 7850899"/>
              <a:gd name="connsiteY2" fmla="*/ 3295990 h 6444860"/>
              <a:gd name="connsiteX3" fmla="*/ 4124599 w 7850899"/>
              <a:gd name="connsiteY3" fmla="*/ 1364891 h 6444860"/>
              <a:gd name="connsiteX4" fmla="*/ 7827325 w 7850899"/>
              <a:gd name="connsiteY4" fmla="*/ 294949 h 6444860"/>
              <a:gd name="connsiteX5" fmla="*/ 7809793 w 7850899"/>
              <a:gd name="connsiteY5" fmla="*/ 6409840 h 6444860"/>
              <a:gd name="connsiteX6" fmla="*/ 43 w 7850899"/>
              <a:gd name="connsiteY6" fmla="*/ 6404067 h 6444860"/>
              <a:gd name="connsiteX0" fmla="*/ 43 w 7850899"/>
              <a:gd name="connsiteY0" fmla="*/ 6438072 h 6478865"/>
              <a:gd name="connsiteX1" fmla="*/ 14373 w 7850899"/>
              <a:gd name="connsiteY1" fmla="*/ 3657061 h 6478865"/>
              <a:gd name="connsiteX2" fmla="*/ 3324844 w 7850899"/>
              <a:gd name="connsiteY2" fmla="*/ 3329995 h 6478865"/>
              <a:gd name="connsiteX3" fmla="*/ 4124599 w 7850899"/>
              <a:gd name="connsiteY3" fmla="*/ 1398896 h 6478865"/>
              <a:gd name="connsiteX4" fmla="*/ 7827325 w 7850899"/>
              <a:gd name="connsiteY4" fmla="*/ 328954 h 6478865"/>
              <a:gd name="connsiteX5" fmla="*/ 7809793 w 7850899"/>
              <a:gd name="connsiteY5" fmla="*/ 6443845 h 6478865"/>
              <a:gd name="connsiteX6" fmla="*/ 43 w 7850899"/>
              <a:gd name="connsiteY6" fmla="*/ 6438072 h 6478865"/>
              <a:gd name="connsiteX0" fmla="*/ 43 w 7850899"/>
              <a:gd name="connsiteY0" fmla="*/ 6413543 h 6454336"/>
              <a:gd name="connsiteX1" fmla="*/ 14373 w 7850899"/>
              <a:gd name="connsiteY1" fmla="*/ 3632532 h 6454336"/>
              <a:gd name="connsiteX2" fmla="*/ 3324844 w 7850899"/>
              <a:gd name="connsiteY2" fmla="*/ 3305466 h 6454336"/>
              <a:gd name="connsiteX3" fmla="*/ 4124599 w 7850899"/>
              <a:gd name="connsiteY3" fmla="*/ 1374367 h 6454336"/>
              <a:gd name="connsiteX4" fmla="*/ 7827325 w 7850899"/>
              <a:gd name="connsiteY4" fmla="*/ 304425 h 6454336"/>
              <a:gd name="connsiteX5" fmla="*/ 7809793 w 7850899"/>
              <a:gd name="connsiteY5" fmla="*/ 6419316 h 6454336"/>
              <a:gd name="connsiteX6" fmla="*/ 43 w 7850899"/>
              <a:gd name="connsiteY6" fmla="*/ 6413543 h 6454336"/>
              <a:gd name="connsiteX0" fmla="*/ 43 w 7850899"/>
              <a:gd name="connsiteY0" fmla="*/ 6538933 h 6579726"/>
              <a:gd name="connsiteX1" fmla="*/ 14373 w 7850899"/>
              <a:gd name="connsiteY1" fmla="*/ 3757922 h 6579726"/>
              <a:gd name="connsiteX2" fmla="*/ 3324844 w 7850899"/>
              <a:gd name="connsiteY2" fmla="*/ 3430856 h 6579726"/>
              <a:gd name="connsiteX3" fmla="*/ 4211684 w 7850899"/>
              <a:gd name="connsiteY3" fmla="*/ 907574 h 6579726"/>
              <a:gd name="connsiteX4" fmla="*/ 7827325 w 7850899"/>
              <a:gd name="connsiteY4" fmla="*/ 429815 h 6579726"/>
              <a:gd name="connsiteX5" fmla="*/ 7809793 w 7850899"/>
              <a:gd name="connsiteY5" fmla="*/ 6544706 h 6579726"/>
              <a:gd name="connsiteX6" fmla="*/ 43 w 7850899"/>
              <a:gd name="connsiteY6" fmla="*/ 6538933 h 6579726"/>
              <a:gd name="connsiteX0" fmla="*/ 43 w 7850899"/>
              <a:gd name="connsiteY0" fmla="*/ 6464704 h 6505497"/>
              <a:gd name="connsiteX1" fmla="*/ 14373 w 7850899"/>
              <a:gd name="connsiteY1" fmla="*/ 3683693 h 6505497"/>
              <a:gd name="connsiteX2" fmla="*/ 3324844 w 7850899"/>
              <a:gd name="connsiteY2" fmla="*/ 3356627 h 6505497"/>
              <a:gd name="connsiteX3" fmla="*/ 4211684 w 7850899"/>
              <a:gd name="connsiteY3" fmla="*/ 833345 h 6505497"/>
              <a:gd name="connsiteX4" fmla="*/ 7827325 w 7850899"/>
              <a:gd name="connsiteY4" fmla="*/ 355586 h 6505497"/>
              <a:gd name="connsiteX5" fmla="*/ 7809793 w 7850899"/>
              <a:gd name="connsiteY5" fmla="*/ 6470477 h 6505497"/>
              <a:gd name="connsiteX6" fmla="*/ 43 w 7850899"/>
              <a:gd name="connsiteY6" fmla="*/ 6464704 h 6505497"/>
              <a:gd name="connsiteX0" fmla="*/ 43 w 7850899"/>
              <a:gd name="connsiteY0" fmla="*/ 6229396 h 6270189"/>
              <a:gd name="connsiteX1" fmla="*/ 14373 w 7850899"/>
              <a:gd name="connsiteY1" fmla="*/ 3448385 h 6270189"/>
              <a:gd name="connsiteX2" fmla="*/ 3324844 w 7850899"/>
              <a:gd name="connsiteY2" fmla="*/ 3121319 h 6270189"/>
              <a:gd name="connsiteX3" fmla="*/ 4211684 w 7850899"/>
              <a:gd name="connsiteY3" fmla="*/ 598037 h 6270189"/>
              <a:gd name="connsiteX4" fmla="*/ 7827325 w 7850899"/>
              <a:gd name="connsiteY4" fmla="*/ 120278 h 6270189"/>
              <a:gd name="connsiteX5" fmla="*/ 7809793 w 7850899"/>
              <a:gd name="connsiteY5" fmla="*/ 6235169 h 6270189"/>
              <a:gd name="connsiteX6" fmla="*/ 43 w 7850899"/>
              <a:gd name="connsiteY6" fmla="*/ 6229396 h 6270189"/>
              <a:gd name="connsiteX0" fmla="*/ 43 w 7850899"/>
              <a:gd name="connsiteY0" fmla="*/ 6186978 h 6227771"/>
              <a:gd name="connsiteX1" fmla="*/ 14373 w 7850899"/>
              <a:gd name="connsiteY1" fmla="*/ 3405967 h 6227771"/>
              <a:gd name="connsiteX2" fmla="*/ 3324844 w 7850899"/>
              <a:gd name="connsiteY2" fmla="*/ 3078901 h 6227771"/>
              <a:gd name="connsiteX3" fmla="*/ 4168141 w 7850899"/>
              <a:gd name="connsiteY3" fmla="*/ 938796 h 6227771"/>
              <a:gd name="connsiteX4" fmla="*/ 7827325 w 7850899"/>
              <a:gd name="connsiteY4" fmla="*/ 77860 h 6227771"/>
              <a:gd name="connsiteX5" fmla="*/ 7809793 w 7850899"/>
              <a:gd name="connsiteY5" fmla="*/ 6192751 h 6227771"/>
              <a:gd name="connsiteX6" fmla="*/ 43 w 7850899"/>
              <a:gd name="connsiteY6" fmla="*/ 6186978 h 6227771"/>
              <a:gd name="connsiteX0" fmla="*/ 43 w 7850899"/>
              <a:gd name="connsiteY0" fmla="*/ 6220274 h 6261067"/>
              <a:gd name="connsiteX1" fmla="*/ 14373 w 7850899"/>
              <a:gd name="connsiteY1" fmla="*/ 3439263 h 6261067"/>
              <a:gd name="connsiteX2" fmla="*/ 3324844 w 7850899"/>
              <a:gd name="connsiteY2" fmla="*/ 3112197 h 6261067"/>
              <a:gd name="connsiteX3" fmla="*/ 4168141 w 7850899"/>
              <a:gd name="connsiteY3" fmla="*/ 972092 h 6261067"/>
              <a:gd name="connsiteX4" fmla="*/ 7827325 w 7850899"/>
              <a:gd name="connsiteY4" fmla="*/ 111156 h 6261067"/>
              <a:gd name="connsiteX5" fmla="*/ 7809793 w 7850899"/>
              <a:gd name="connsiteY5" fmla="*/ 6226047 h 6261067"/>
              <a:gd name="connsiteX6" fmla="*/ 43 w 7850899"/>
              <a:gd name="connsiteY6" fmla="*/ 6220274 h 6261067"/>
              <a:gd name="connsiteX0" fmla="*/ 43 w 7850899"/>
              <a:gd name="connsiteY0" fmla="*/ 6197082 h 6237875"/>
              <a:gd name="connsiteX1" fmla="*/ 14373 w 7850899"/>
              <a:gd name="connsiteY1" fmla="*/ 3416071 h 6237875"/>
              <a:gd name="connsiteX2" fmla="*/ 3324844 w 7850899"/>
              <a:gd name="connsiteY2" fmla="*/ 3089005 h 6237875"/>
              <a:gd name="connsiteX3" fmla="*/ 4159432 w 7850899"/>
              <a:gd name="connsiteY3" fmla="*/ 1157906 h 6237875"/>
              <a:gd name="connsiteX4" fmla="*/ 7827325 w 7850899"/>
              <a:gd name="connsiteY4" fmla="*/ 87964 h 6237875"/>
              <a:gd name="connsiteX5" fmla="*/ 7809793 w 7850899"/>
              <a:gd name="connsiteY5" fmla="*/ 6202855 h 6237875"/>
              <a:gd name="connsiteX6" fmla="*/ 43 w 7850899"/>
              <a:gd name="connsiteY6" fmla="*/ 6197082 h 6237875"/>
              <a:gd name="connsiteX0" fmla="*/ 43 w 7850899"/>
              <a:gd name="connsiteY0" fmla="*/ 6219863 h 6260656"/>
              <a:gd name="connsiteX1" fmla="*/ 14373 w 7850899"/>
              <a:gd name="connsiteY1" fmla="*/ 3438852 h 6260656"/>
              <a:gd name="connsiteX2" fmla="*/ 3324844 w 7850899"/>
              <a:gd name="connsiteY2" fmla="*/ 3111786 h 6260656"/>
              <a:gd name="connsiteX3" fmla="*/ 4159432 w 7850899"/>
              <a:gd name="connsiteY3" fmla="*/ 1180687 h 6260656"/>
              <a:gd name="connsiteX4" fmla="*/ 7827325 w 7850899"/>
              <a:gd name="connsiteY4" fmla="*/ 110745 h 6260656"/>
              <a:gd name="connsiteX5" fmla="*/ 7809793 w 7850899"/>
              <a:gd name="connsiteY5" fmla="*/ 6225636 h 6260656"/>
              <a:gd name="connsiteX6" fmla="*/ 43 w 7850899"/>
              <a:gd name="connsiteY6" fmla="*/ 6219863 h 6260656"/>
              <a:gd name="connsiteX0" fmla="*/ 43 w 7850899"/>
              <a:gd name="connsiteY0" fmla="*/ 6220917 h 6261710"/>
              <a:gd name="connsiteX1" fmla="*/ 14373 w 7850899"/>
              <a:gd name="connsiteY1" fmla="*/ 3439906 h 6261710"/>
              <a:gd name="connsiteX2" fmla="*/ 3324844 w 7850899"/>
              <a:gd name="connsiteY2" fmla="*/ 3112840 h 6261710"/>
              <a:gd name="connsiteX3" fmla="*/ 4159432 w 7850899"/>
              <a:gd name="connsiteY3" fmla="*/ 1181741 h 6261710"/>
              <a:gd name="connsiteX4" fmla="*/ 7827325 w 7850899"/>
              <a:gd name="connsiteY4" fmla="*/ 111799 h 6261710"/>
              <a:gd name="connsiteX5" fmla="*/ 7809793 w 7850899"/>
              <a:gd name="connsiteY5" fmla="*/ 6226690 h 6261710"/>
              <a:gd name="connsiteX6" fmla="*/ 43 w 7850899"/>
              <a:gd name="connsiteY6" fmla="*/ 6220917 h 6261710"/>
              <a:gd name="connsiteX0" fmla="*/ 43 w 7850899"/>
              <a:gd name="connsiteY0" fmla="*/ 6220917 h 6261710"/>
              <a:gd name="connsiteX1" fmla="*/ 14373 w 7850899"/>
              <a:gd name="connsiteY1" fmla="*/ 3344112 h 6261710"/>
              <a:gd name="connsiteX2" fmla="*/ 3324844 w 7850899"/>
              <a:gd name="connsiteY2" fmla="*/ 3112840 h 6261710"/>
              <a:gd name="connsiteX3" fmla="*/ 4159432 w 7850899"/>
              <a:gd name="connsiteY3" fmla="*/ 1181741 h 6261710"/>
              <a:gd name="connsiteX4" fmla="*/ 7827325 w 7850899"/>
              <a:gd name="connsiteY4" fmla="*/ 111799 h 6261710"/>
              <a:gd name="connsiteX5" fmla="*/ 7809793 w 7850899"/>
              <a:gd name="connsiteY5" fmla="*/ 6226690 h 6261710"/>
              <a:gd name="connsiteX6" fmla="*/ 43 w 7850899"/>
              <a:gd name="connsiteY6" fmla="*/ 6220917 h 6261710"/>
              <a:gd name="connsiteX0" fmla="*/ 43 w 7850899"/>
              <a:gd name="connsiteY0" fmla="*/ 6220917 h 6261710"/>
              <a:gd name="connsiteX1" fmla="*/ 44518 w 7850899"/>
              <a:gd name="connsiteY1" fmla="*/ 3675708 h 6261710"/>
              <a:gd name="connsiteX2" fmla="*/ 3324844 w 7850899"/>
              <a:gd name="connsiteY2" fmla="*/ 3112840 h 6261710"/>
              <a:gd name="connsiteX3" fmla="*/ 4159432 w 7850899"/>
              <a:gd name="connsiteY3" fmla="*/ 1181741 h 6261710"/>
              <a:gd name="connsiteX4" fmla="*/ 7827325 w 7850899"/>
              <a:gd name="connsiteY4" fmla="*/ 111799 h 6261710"/>
              <a:gd name="connsiteX5" fmla="*/ 7809793 w 7850899"/>
              <a:gd name="connsiteY5" fmla="*/ 6226690 h 6261710"/>
              <a:gd name="connsiteX6" fmla="*/ 43 w 7850899"/>
              <a:gd name="connsiteY6" fmla="*/ 6220917 h 6261710"/>
              <a:gd name="connsiteX0" fmla="*/ 204096 w 8054952"/>
              <a:gd name="connsiteY0" fmla="*/ 6177585 h 6218378"/>
              <a:gd name="connsiteX1" fmla="*/ 248571 w 8054952"/>
              <a:gd name="connsiteY1" fmla="*/ 3632376 h 6218378"/>
              <a:gd name="connsiteX2" fmla="*/ 3458559 w 8054952"/>
              <a:gd name="connsiteY2" fmla="*/ 2898686 h 6218378"/>
              <a:gd name="connsiteX3" fmla="*/ 4363485 w 8054952"/>
              <a:gd name="connsiteY3" fmla="*/ 1138409 h 6218378"/>
              <a:gd name="connsiteX4" fmla="*/ 8031378 w 8054952"/>
              <a:gd name="connsiteY4" fmla="*/ 68467 h 6218378"/>
              <a:gd name="connsiteX5" fmla="*/ 8013846 w 8054952"/>
              <a:gd name="connsiteY5" fmla="*/ 6183358 h 6218378"/>
              <a:gd name="connsiteX6" fmla="*/ 204096 w 8054952"/>
              <a:gd name="connsiteY6" fmla="*/ 6177585 h 6218378"/>
              <a:gd name="connsiteX0" fmla="*/ 204096 w 8054952"/>
              <a:gd name="connsiteY0" fmla="*/ 6177585 h 6218378"/>
              <a:gd name="connsiteX1" fmla="*/ 248571 w 8054952"/>
              <a:gd name="connsiteY1" fmla="*/ 3632376 h 6218378"/>
              <a:gd name="connsiteX2" fmla="*/ 3458559 w 8054952"/>
              <a:gd name="connsiteY2" fmla="*/ 2898686 h 6218378"/>
              <a:gd name="connsiteX3" fmla="*/ 4363485 w 8054952"/>
              <a:gd name="connsiteY3" fmla="*/ 1138409 h 6218378"/>
              <a:gd name="connsiteX4" fmla="*/ 8031378 w 8054952"/>
              <a:gd name="connsiteY4" fmla="*/ 68467 h 6218378"/>
              <a:gd name="connsiteX5" fmla="*/ 8013846 w 8054952"/>
              <a:gd name="connsiteY5" fmla="*/ 6183358 h 6218378"/>
              <a:gd name="connsiteX6" fmla="*/ 204096 w 8054952"/>
              <a:gd name="connsiteY6" fmla="*/ 6177585 h 6218378"/>
              <a:gd name="connsiteX0" fmla="*/ 204096 w 8054952"/>
              <a:gd name="connsiteY0" fmla="*/ 6177585 h 6218378"/>
              <a:gd name="connsiteX1" fmla="*/ 248571 w 8054952"/>
              <a:gd name="connsiteY1" fmla="*/ 3632376 h 6218378"/>
              <a:gd name="connsiteX2" fmla="*/ 3458559 w 8054952"/>
              <a:gd name="connsiteY2" fmla="*/ 2898686 h 6218378"/>
              <a:gd name="connsiteX3" fmla="*/ 4363485 w 8054952"/>
              <a:gd name="connsiteY3" fmla="*/ 1138409 h 6218378"/>
              <a:gd name="connsiteX4" fmla="*/ 8031378 w 8054952"/>
              <a:gd name="connsiteY4" fmla="*/ 68467 h 6218378"/>
              <a:gd name="connsiteX5" fmla="*/ 8013846 w 8054952"/>
              <a:gd name="connsiteY5" fmla="*/ 6183358 h 6218378"/>
              <a:gd name="connsiteX6" fmla="*/ 204096 w 8054952"/>
              <a:gd name="connsiteY6" fmla="*/ 6177585 h 6218378"/>
              <a:gd name="connsiteX0" fmla="*/ 204096 w 8054952"/>
              <a:gd name="connsiteY0" fmla="*/ 6177585 h 6218378"/>
              <a:gd name="connsiteX1" fmla="*/ 248571 w 8054952"/>
              <a:gd name="connsiteY1" fmla="*/ 3632376 h 6218378"/>
              <a:gd name="connsiteX2" fmla="*/ 3458559 w 8054952"/>
              <a:gd name="connsiteY2" fmla="*/ 2898686 h 6218378"/>
              <a:gd name="connsiteX3" fmla="*/ 4363485 w 8054952"/>
              <a:gd name="connsiteY3" fmla="*/ 1138409 h 6218378"/>
              <a:gd name="connsiteX4" fmla="*/ 8031378 w 8054952"/>
              <a:gd name="connsiteY4" fmla="*/ 68467 h 6218378"/>
              <a:gd name="connsiteX5" fmla="*/ 8013846 w 8054952"/>
              <a:gd name="connsiteY5" fmla="*/ 6183358 h 6218378"/>
              <a:gd name="connsiteX6" fmla="*/ 204096 w 8054952"/>
              <a:gd name="connsiteY6" fmla="*/ 6177585 h 6218378"/>
              <a:gd name="connsiteX0" fmla="*/ 204096 w 8054952"/>
              <a:gd name="connsiteY0" fmla="*/ 6177585 h 6218378"/>
              <a:gd name="connsiteX1" fmla="*/ 248571 w 8054952"/>
              <a:gd name="connsiteY1" fmla="*/ 3632376 h 6218378"/>
              <a:gd name="connsiteX2" fmla="*/ 3458559 w 8054952"/>
              <a:gd name="connsiteY2" fmla="*/ 2898686 h 6218378"/>
              <a:gd name="connsiteX3" fmla="*/ 4363485 w 8054952"/>
              <a:gd name="connsiteY3" fmla="*/ 1138409 h 6218378"/>
              <a:gd name="connsiteX4" fmla="*/ 8031378 w 8054952"/>
              <a:gd name="connsiteY4" fmla="*/ 68467 h 6218378"/>
              <a:gd name="connsiteX5" fmla="*/ 8013846 w 8054952"/>
              <a:gd name="connsiteY5" fmla="*/ 6183358 h 6218378"/>
              <a:gd name="connsiteX6" fmla="*/ 204096 w 8054952"/>
              <a:gd name="connsiteY6" fmla="*/ 6177585 h 6218378"/>
              <a:gd name="connsiteX0" fmla="*/ 44 w 7850900"/>
              <a:gd name="connsiteY0" fmla="*/ 6177585 h 6218378"/>
              <a:gd name="connsiteX1" fmla="*/ 44519 w 7850900"/>
              <a:gd name="connsiteY1" fmla="*/ 3632376 h 6218378"/>
              <a:gd name="connsiteX2" fmla="*/ 3254507 w 7850900"/>
              <a:gd name="connsiteY2" fmla="*/ 2898686 h 6218378"/>
              <a:gd name="connsiteX3" fmla="*/ 4159433 w 7850900"/>
              <a:gd name="connsiteY3" fmla="*/ 1138409 h 6218378"/>
              <a:gd name="connsiteX4" fmla="*/ 7827326 w 7850900"/>
              <a:gd name="connsiteY4" fmla="*/ 68467 h 6218378"/>
              <a:gd name="connsiteX5" fmla="*/ 7809794 w 7850900"/>
              <a:gd name="connsiteY5" fmla="*/ 6183358 h 6218378"/>
              <a:gd name="connsiteX6" fmla="*/ 44 w 7850900"/>
              <a:gd name="connsiteY6" fmla="*/ 6177585 h 6218378"/>
              <a:gd name="connsiteX0" fmla="*/ 44 w 7850900"/>
              <a:gd name="connsiteY0" fmla="*/ 6176518 h 6217311"/>
              <a:gd name="connsiteX1" fmla="*/ 44519 w 7850900"/>
              <a:gd name="connsiteY1" fmla="*/ 3631309 h 6217311"/>
              <a:gd name="connsiteX2" fmla="*/ 3174120 w 7850900"/>
              <a:gd name="connsiteY2" fmla="*/ 2777039 h 6217311"/>
              <a:gd name="connsiteX3" fmla="*/ 4159433 w 7850900"/>
              <a:gd name="connsiteY3" fmla="*/ 1137342 h 6217311"/>
              <a:gd name="connsiteX4" fmla="*/ 7827326 w 7850900"/>
              <a:gd name="connsiteY4" fmla="*/ 67400 h 6217311"/>
              <a:gd name="connsiteX5" fmla="*/ 7809794 w 7850900"/>
              <a:gd name="connsiteY5" fmla="*/ 6182291 h 6217311"/>
              <a:gd name="connsiteX6" fmla="*/ 44 w 7850900"/>
              <a:gd name="connsiteY6" fmla="*/ 6176518 h 6217311"/>
              <a:gd name="connsiteX0" fmla="*/ 44 w 7850900"/>
              <a:gd name="connsiteY0" fmla="*/ 6198068 h 6238861"/>
              <a:gd name="connsiteX1" fmla="*/ 44519 w 7850900"/>
              <a:gd name="connsiteY1" fmla="*/ 3652859 h 6238861"/>
              <a:gd name="connsiteX2" fmla="*/ 3174120 w 7850900"/>
              <a:gd name="connsiteY2" fmla="*/ 2798589 h 6238861"/>
              <a:gd name="connsiteX3" fmla="*/ 4159433 w 7850900"/>
              <a:gd name="connsiteY3" fmla="*/ 1158892 h 6238861"/>
              <a:gd name="connsiteX4" fmla="*/ 7827326 w 7850900"/>
              <a:gd name="connsiteY4" fmla="*/ 88950 h 6238861"/>
              <a:gd name="connsiteX5" fmla="*/ 7809794 w 7850900"/>
              <a:gd name="connsiteY5" fmla="*/ 6203841 h 6238861"/>
              <a:gd name="connsiteX6" fmla="*/ 44 w 7850900"/>
              <a:gd name="connsiteY6" fmla="*/ 6198068 h 6238861"/>
              <a:gd name="connsiteX0" fmla="*/ 44 w 7850900"/>
              <a:gd name="connsiteY0" fmla="*/ 6186720 h 6227513"/>
              <a:gd name="connsiteX1" fmla="*/ 44519 w 7850900"/>
              <a:gd name="connsiteY1" fmla="*/ 3641511 h 6227513"/>
              <a:gd name="connsiteX2" fmla="*/ 3174120 w 7850900"/>
              <a:gd name="connsiteY2" fmla="*/ 2787241 h 6227513"/>
              <a:gd name="connsiteX3" fmla="*/ 4259917 w 7850900"/>
              <a:gd name="connsiteY3" fmla="*/ 1288221 h 6227513"/>
              <a:gd name="connsiteX4" fmla="*/ 7827326 w 7850900"/>
              <a:gd name="connsiteY4" fmla="*/ 77602 h 6227513"/>
              <a:gd name="connsiteX5" fmla="*/ 7809794 w 7850900"/>
              <a:gd name="connsiteY5" fmla="*/ 6192493 h 6227513"/>
              <a:gd name="connsiteX6" fmla="*/ 44 w 7850900"/>
              <a:gd name="connsiteY6" fmla="*/ 6186720 h 6227513"/>
              <a:gd name="connsiteX0" fmla="*/ 44 w 7850900"/>
              <a:gd name="connsiteY0" fmla="*/ 6202398 h 6243191"/>
              <a:gd name="connsiteX1" fmla="*/ 44519 w 7850900"/>
              <a:gd name="connsiteY1" fmla="*/ 3657189 h 6243191"/>
              <a:gd name="connsiteX2" fmla="*/ 3174120 w 7850900"/>
              <a:gd name="connsiteY2" fmla="*/ 2802919 h 6243191"/>
              <a:gd name="connsiteX3" fmla="*/ 4259917 w 7850900"/>
              <a:gd name="connsiteY3" fmla="*/ 1303899 h 6243191"/>
              <a:gd name="connsiteX4" fmla="*/ 7827326 w 7850900"/>
              <a:gd name="connsiteY4" fmla="*/ 93280 h 6243191"/>
              <a:gd name="connsiteX5" fmla="*/ 7809794 w 7850900"/>
              <a:gd name="connsiteY5" fmla="*/ 6208171 h 6243191"/>
              <a:gd name="connsiteX6" fmla="*/ 44 w 7850900"/>
              <a:gd name="connsiteY6" fmla="*/ 6202398 h 6243191"/>
              <a:gd name="connsiteX0" fmla="*/ 44 w 7850900"/>
              <a:gd name="connsiteY0" fmla="*/ 6171290 h 6212083"/>
              <a:gd name="connsiteX1" fmla="*/ 44519 w 7850900"/>
              <a:gd name="connsiteY1" fmla="*/ 3626081 h 6212083"/>
              <a:gd name="connsiteX2" fmla="*/ 2953056 w 7850900"/>
              <a:gd name="connsiteY2" fmla="*/ 3012971 h 6212083"/>
              <a:gd name="connsiteX3" fmla="*/ 4259917 w 7850900"/>
              <a:gd name="connsiteY3" fmla="*/ 1272791 h 6212083"/>
              <a:gd name="connsiteX4" fmla="*/ 7827326 w 7850900"/>
              <a:gd name="connsiteY4" fmla="*/ 62172 h 6212083"/>
              <a:gd name="connsiteX5" fmla="*/ 7809794 w 7850900"/>
              <a:gd name="connsiteY5" fmla="*/ 6177063 h 6212083"/>
              <a:gd name="connsiteX6" fmla="*/ 44 w 7850900"/>
              <a:gd name="connsiteY6" fmla="*/ 6171290 h 6212083"/>
              <a:gd name="connsiteX0" fmla="*/ 44 w 7850900"/>
              <a:gd name="connsiteY0" fmla="*/ 6185398 h 6226191"/>
              <a:gd name="connsiteX1" fmla="*/ 44519 w 7850900"/>
              <a:gd name="connsiteY1" fmla="*/ 3640189 h 6226191"/>
              <a:gd name="connsiteX2" fmla="*/ 2953056 w 7850900"/>
              <a:gd name="connsiteY2" fmla="*/ 3027079 h 6226191"/>
              <a:gd name="connsiteX3" fmla="*/ 4259917 w 7850900"/>
              <a:gd name="connsiteY3" fmla="*/ 1286899 h 6226191"/>
              <a:gd name="connsiteX4" fmla="*/ 7827326 w 7850900"/>
              <a:gd name="connsiteY4" fmla="*/ 76280 h 6226191"/>
              <a:gd name="connsiteX5" fmla="*/ 7809794 w 7850900"/>
              <a:gd name="connsiteY5" fmla="*/ 6191171 h 6226191"/>
              <a:gd name="connsiteX6" fmla="*/ 44 w 7850900"/>
              <a:gd name="connsiteY6" fmla="*/ 6185398 h 6226191"/>
              <a:gd name="connsiteX0" fmla="*/ 44 w 7850900"/>
              <a:gd name="connsiteY0" fmla="*/ 6188080 h 6228873"/>
              <a:gd name="connsiteX1" fmla="*/ 44519 w 7850900"/>
              <a:gd name="connsiteY1" fmla="*/ 3642871 h 6228873"/>
              <a:gd name="connsiteX2" fmla="*/ 2953056 w 7850900"/>
              <a:gd name="connsiteY2" fmla="*/ 3029761 h 6228873"/>
              <a:gd name="connsiteX3" fmla="*/ 4259917 w 7850900"/>
              <a:gd name="connsiteY3" fmla="*/ 1289581 h 6228873"/>
              <a:gd name="connsiteX4" fmla="*/ 7827326 w 7850900"/>
              <a:gd name="connsiteY4" fmla="*/ 78962 h 6228873"/>
              <a:gd name="connsiteX5" fmla="*/ 7809794 w 7850900"/>
              <a:gd name="connsiteY5" fmla="*/ 6193853 h 6228873"/>
              <a:gd name="connsiteX6" fmla="*/ 44 w 7850900"/>
              <a:gd name="connsiteY6" fmla="*/ 6188080 h 6228873"/>
              <a:gd name="connsiteX0" fmla="*/ 44 w 7850900"/>
              <a:gd name="connsiteY0" fmla="*/ 6171088 h 6211881"/>
              <a:gd name="connsiteX1" fmla="*/ 44519 w 7850900"/>
              <a:gd name="connsiteY1" fmla="*/ 3625879 h 6211881"/>
              <a:gd name="connsiteX2" fmla="*/ 2953056 w 7850900"/>
              <a:gd name="connsiteY2" fmla="*/ 3012769 h 6211881"/>
              <a:gd name="connsiteX3" fmla="*/ 4028805 w 7850900"/>
              <a:gd name="connsiteY3" fmla="*/ 1563992 h 6211881"/>
              <a:gd name="connsiteX4" fmla="*/ 7827326 w 7850900"/>
              <a:gd name="connsiteY4" fmla="*/ 61970 h 6211881"/>
              <a:gd name="connsiteX5" fmla="*/ 7809794 w 7850900"/>
              <a:gd name="connsiteY5" fmla="*/ 6176861 h 6211881"/>
              <a:gd name="connsiteX6" fmla="*/ 44 w 7850900"/>
              <a:gd name="connsiteY6" fmla="*/ 6171088 h 6211881"/>
              <a:gd name="connsiteX0" fmla="*/ 44 w 7850900"/>
              <a:gd name="connsiteY0" fmla="*/ 6193902 h 6234695"/>
              <a:gd name="connsiteX1" fmla="*/ 44519 w 7850900"/>
              <a:gd name="connsiteY1" fmla="*/ 3648693 h 6234695"/>
              <a:gd name="connsiteX2" fmla="*/ 2953056 w 7850900"/>
              <a:gd name="connsiteY2" fmla="*/ 3035583 h 6234695"/>
              <a:gd name="connsiteX3" fmla="*/ 4028805 w 7850900"/>
              <a:gd name="connsiteY3" fmla="*/ 1586806 h 6234695"/>
              <a:gd name="connsiteX4" fmla="*/ 7827326 w 7850900"/>
              <a:gd name="connsiteY4" fmla="*/ 84784 h 6234695"/>
              <a:gd name="connsiteX5" fmla="*/ 7809794 w 7850900"/>
              <a:gd name="connsiteY5" fmla="*/ 6199675 h 6234695"/>
              <a:gd name="connsiteX6" fmla="*/ 44 w 7850900"/>
              <a:gd name="connsiteY6" fmla="*/ 6193902 h 6234695"/>
              <a:gd name="connsiteX0" fmla="*/ 44 w 7850900"/>
              <a:gd name="connsiteY0" fmla="*/ 6193902 h 6234695"/>
              <a:gd name="connsiteX1" fmla="*/ 44519 w 7850900"/>
              <a:gd name="connsiteY1" fmla="*/ 3648693 h 6234695"/>
              <a:gd name="connsiteX2" fmla="*/ 2953056 w 7850900"/>
              <a:gd name="connsiteY2" fmla="*/ 3035583 h 6234695"/>
              <a:gd name="connsiteX3" fmla="*/ 4028805 w 7850900"/>
              <a:gd name="connsiteY3" fmla="*/ 1586806 h 6234695"/>
              <a:gd name="connsiteX4" fmla="*/ 7827326 w 7850900"/>
              <a:gd name="connsiteY4" fmla="*/ 84784 h 6234695"/>
              <a:gd name="connsiteX5" fmla="*/ 7809794 w 7850900"/>
              <a:gd name="connsiteY5" fmla="*/ 6199675 h 6234695"/>
              <a:gd name="connsiteX6" fmla="*/ 44 w 7850900"/>
              <a:gd name="connsiteY6" fmla="*/ 6193902 h 6234695"/>
              <a:gd name="connsiteX0" fmla="*/ 44 w 7850900"/>
              <a:gd name="connsiteY0" fmla="*/ 6160469 h 6201262"/>
              <a:gd name="connsiteX1" fmla="*/ 44519 w 7850900"/>
              <a:gd name="connsiteY1" fmla="*/ 3615260 h 6201262"/>
              <a:gd name="connsiteX2" fmla="*/ 2721944 w 7850900"/>
              <a:gd name="connsiteY2" fmla="*/ 3092585 h 6201262"/>
              <a:gd name="connsiteX3" fmla="*/ 4028805 w 7850900"/>
              <a:gd name="connsiteY3" fmla="*/ 1553373 h 6201262"/>
              <a:gd name="connsiteX4" fmla="*/ 7827326 w 7850900"/>
              <a:gd name="connsiteY4" fmla="*/ 51351 h 6201262"/>
              <a:gd name="connsiteX5" fmla="*/ 7809794 w 7850900"/>
              <a:gd name="connsiteY5" fmla="*/ 6166242 h 6201262"/>
              <a:gd name="connsiteX6" fmla="*/ 44 w 7850900"/>
              <a:gd name="connsiteY6" fmla="*/ 6160469 h 6201262"/>
              <a:gd name="connsiteX0" fmla="*/ 44 w 7850900"/>
              <a:gd name="connsiteY0" fmla="*/ 6176073 h 6216866"/>
              <a:gd name="connsiteX1" fmla="*/ 44519 w 7850900"/>
              <a:gd name="connsiteY1" fmla="*/ 3630864 h 6216866"/>
              <a:gd name="connsiteX2" fmla="*/ 2721944 w 7850900"/>
              <a:gd name="connsiteY2" fmla="*/ 3108189 h 6216866"/>
              <a:gd name="connsiteX3" fmla="*/ 4028805 w 7850900"/>
              <a:gd name="connsiteY3" fmla="*/ 1568977 h 6216866"/>
              <a:gd name="connsiteX4" fmla="*/ 7827326 w 7850900"/>
              <a:gd name="connsiteY4" fmla="*/ 66955 h 6216866"/>
              <a:gd name="connsiteX5" fmla="*/ 7809794 w 7850900"/>
              <a:gd name="connsiteY5" fmla="*/ 6181846 h 6216866"/>
              <a:gd name="connsiteX6" fmla="*/ 44 w 7850900"/>
              <a:gd name="connsiteY6" fmla="*/ 6176073 h 6216866"/>
              <a:gd name="connsiteX0" fmla="*/ 44 w 7850900"/>
              <a:gd name="connsiteY0" fmla="*/ 6176073 h 6216866"/>
              <a:gd name="connsiteX1" fmla="*/ 44519 w 7850900"/>
              <a:gd name="connsiteY1" fmla="*/ 3630864 h 6216866"/>
              <a:gd name="connsiteX2" fmla="*/ 2721944 w 7850900"/>
              <a:gd name="connsiteY2" fmla="*/ 3108189 h 6216866"/>
              <a:gd name="connsiteX3" fmla="*/ 4028805 w 7850900"/>
              <a:gd name="connsiteY3" fmla="*/ 1568977 h 6216866"/>
              <a:gd name="connsiteX4" fmla="*/ 7827326 w 7850900"/>
              <a:gd name="connsiteY4" fmla="*/ 66955 h 6216866"/>
              <a:gd name="connsiteX5" fmla="*/ 7809794 w 7850900"/>
              <a:gd name="connsiteY5" fmla="*/ 6181846 h 6216866"/>
              <a:gd name="connsiteX6" fmla="*/ 44 w 7850900"/>
              <a:gd name="connsiteY6" fmla="*/ 6176073 h 6216866"/>
              <a:gd name="connsiteX0" fmla="*/ 44 w 7850900"/>
              <a:gd name="connsiteY0" fmla="*/ 6186475 h 6227268"/>
              <a:gd name="connsiteX1" fmla="*/ 44519 w 7850900"/>
              <a:gd name="connsiteY1" fmla="*/ 3641266 h 6227268"/>
              <a:gd name="connsiteX2" fmla="*/ 2721944 w 7850900"/>
              <a:gd name="connsiteY2" fmla="*/ 3118591 h 6227268"/>
              <a:gd name="connsiteX3" fmla="*/ 4028805 w 7850900"/>
              <a:gd name="connsiteY3" fmla="*/ 1579379 h 6227268"/>
              <a:gd name="connsiteX4" fmla="*/ 7827326 w 7850900"/>
              <a:gd name="connsiteY4" fmla="*/ 77357 h 6227268"/>
              <a:gd name="connsiteX5" fmla="*/ 7809794 w 7850900"/>
              <a:gd name="connsiteY5" fmla="*/ 6192248 h 6227268"/>
              <a:gd name="connsiteX6" fmla="*/ 44 w 7850900"/>
              <a:gd name="connsiteY6" fmla="*/ 6186475 h 6227268"/>
              <a:gd name="connsiteX0" fmla="*/ 44 w 7846876"/>
              <a:gd name="connsiteY0" fmla="*/ 6268160 h 6308953"/>
              <a:gd name="connsiteX1" fmla="*/ 44519 w 7846876"/>
              <a:gd name="connsiteY1" fmla="*/ 3722951 h 6308953"/>
              <a:gd name="connsiteX2" fmla="*/ 2721944 w 7846876"/>
              <a:gd name="connsiteY2" fmla="*/ 3200276 h 6308953"/>
              <a:gd name="connsiteX3" fmla="*/ 4028805 w 7846876"/>
              <a:gd name="connsiteY3" fmla="*/ 1661064 h 6308953"/>
              <a:gd name="connsiteX4" fmla="*/ 7817278 w 7846876"/>
              <a:gd name="connsiteY4" fmla="*/ 48510 h 6308953"/>
              <a:gd name="connsiteX5" fmla="*/ 7809794 w 7846876"/>
              <a:gd name="connsiteY5" fmla="*/ 6273933 h 6308953"/>
              <a:gd name="connsiteX6" fmla="*/ 44 w 7846876"/>
              <a:gd name="connsiteY6" fmla="*/ 6268160 h 6308953"/>
              <a:gd name="connsiteX0" fmla="*/ 44 w 7846876"/>
              <a:gd name="connsiteY0" fmla="*/ 6238109 h 6278902"/>
              <a:gd name="connsiteX1" fmla="*/ 44519 w 7846876"/>
              <a:gd name="connsiteY1" fmla="*/ 3692900 h 6278902"/>
              <a:gd name="connsiteX2" fmla="*/ 2721944 w 7846876"/>
              <a:gd name="connsiteY2" fmla="*/ 3170225 h 6278902"/>
              <a:gd name="connsiteX3" fmla="*/ 4028805 w 7846876"/>
              <a:gd name="connsiteY3" fmla="*/ 1631013 h 6278902"/>
              <a:gd name="connsiteX4" fmla="*/ 7817278 w 7846876"/>
              <a:gd name="connsiteY4" fmla="*/ 18459 h 6278902"/>
              <a:gd name="connsiteX5" fmla="*/ 7809794 w 7846876"/>
              <a:gd name="connsiteY5" fmla="*/ 6243882 h 6278902"/>
              <a:gd name="connsiteX6" fmla="*/ 44 w 7846876"/>
              <a:gd name="connsiteY6" fmla="*/ 6238109 h 6278902"/>
              <a:gd name="connsiteX0" fmla="*/ 44 w 7846876"/>
              <a:gd name="connsiteY0" fmla="*/ 6242471 h 6283264"/>
              <a:gd name="connsiteX1" fmla="*/ 44519 w 7846876"/>
              <a:gd name="connsiteY1" fmla="*/ 3697262 h 6283264"/>
              <a:gd name="connsiteX2" fmla="*/ 2721944 w 7846876"/>
              <a:gd name="connsiteY2" fmla="*/ 3174587 h 6283264"/>
              <a:gd name="connsiteX3" fmla="*/ 4028805 w 7846876"/>
              <a:gd name="connsiteY3" fmla="*/ 1635375 h 6283264"/>
              <a:gd name="connsiteX4" fmla="*/ 7817278 w 7846876"/>
              <a:gd name="connsiteY4" fmla="*/ 22821 h 6283264"/>
              <a:gd name="connsiteX5" fmla="*/ 7809794 w 7846876"/>
              <a:gd name="connsiteY5" fmla="*/ 6248244 h 6283264"/>
              <a:gd name="connsiteX6" fmla="*/ 44 w 7846876"/>
              <a:gd name="connsiteY6" fmla="*/ 6242471 h 6283264"/>
              <a:gd name="connsiteX0" fmla="*/ 44 w 7846876"/>
              <a:gd name="connsiteY0" fmla="*/ 6245230 h 6286023"/>
              <a:gd name="connsiteX1" fmla="*/ 44519 w 7846876"/>
              <a:gd name="connsiteY1" fmla="*/ 3700021 h 6286023"/>
              <a:gd name="connsiteX2" fmla="*/ 2721944 w 7846876"/>
              <a:gd name="connsiteY2" fmla="*/ 3177346 h 6286023"/>
              <a:gd name="connsiteX3" fmla="*/ 4028805 w 7846876"/>
              <a:gd name="connsiteY3" fmla="*/ 1638134 h 6286023"/>
              <a:gd name="connsiteX4" fmla="*/ 7817278 w 7846876"/>
              <a:gd name="connsiteY4" fmla="*/ 25580 h 6286023"/>
              <a:gd name="connsiteX5" fmla="*/ 7809794 w 7846876"/>
              <a:gd name="connsiteY5" fmla="*/ 6251003 h 6286023"/>
              <a:gd name="connsiteX6" fmla="*/ 44 w 7846876"/>
              <a:gd name="connsiteY6" fmla="*/ 6245230 h 6286023"/>
              <a:gd name="connsiteX0" fmla="*/ 44 w 7846876"/>
              <a:gd name="connsiteY0" fmla="*/ 6249149 h 6289942"/>
              <a:gd name="connsiteX1" fmla="*/ 44519 w 7846876"/>
              <a:gd name="connsiteY1" fmla="*/ 3703940 h 6289942"/>
              <a:gd name="connsiteX2" fmla="*/ 2721944 w 7846876"/>
              <a:gd name="connsiteY2" fmla="*/ 3181265 h 6289942"/>
              <a:gd name="connsiteX3" fmla="*/ 4119240 w 7846876"/>
              <a:gd name="connsiteY3" fmla="*/ 1501376 h 6289942"/>
              <a:gd name="connsiteX4" fmla="*/ 7817278 w 7846876"/>
              <a:gd name="connsiteY4" fmla="*/ 29499 h 6289942"/>
              <a:gd name="connsiteX5" fmla="*/ 7809794 w 7846876"/>
              <a:gd name="connsiteY5" fmla="*/ 6254922 h 6289942"/>
              <a:gd name="connsiteX6" fmla="*/ 44 w 7846876"/>
              <a:gd name="connsiteY6" fmla="*/ 6249149 h 6289942"/>
              <a:gd name="connsiteX0" fmla="*/ 44 w 7846876"/>
              <a:gd name="connsiteY0" fmla="*/ 6254952 h 6295745"/>
              <a:gd name="connsiteX1" fmla="*/ 44519 w 7846876"/>
              <a:gd name="connsiteY1" fmla="*/ 3709743 h 6295745"/>
              <a:gd name="connsiteX2" fmla="*/ 2721944 w 7846876"/>
              <a:gd name="connsiteY2" fmla="*/ 3187068 h 6295745"/>
              <a:gd name="connsiteX3" fmla="*/ 4119240 w 7846876"/>
              <a:gd name="connsiteY3" fmla="*/ 1507179 h 6295745"/>
              <a:gd name="connsiteX4" fmla="*/ 7817278 w 7846876"/>
              <a:gd name="connsiteY4" fmla="*/ 35302 h 6295745"/>
              <a:gd name="connsiteX5" fmla="*/ 7809794 w 7846876"/>
              <a:gd name="connsiteY5" fmla="*/ 6260725 h 6295745"/>
              <a:gd name="connsiteX6" fmla="*/ 44 w 7846876"/>
              <a:gd name="connsiteY6" fmla="*/ 6254952 h 6295745"/>
              <a:gd name="connsiteX0" fmla="*/ 44 w 7843497"/>
              <a:gd name="connsiteY0" fmla="*/ 6379086 h 6419879"/>
              <a:gd name="connsiteX1" fmla="*/ 44519 w 7843497"/>
              <a:gd name="connsiteY1" fmla="*/ 3833877 h 6419879"/>
              <a:gd name="connsiteX2" fmla="*/ 2721944 w 7843497"/>
              <a:gd name="connsiteY2" fmla="*/ 3311202 h 6419879"/>
              <a:gd name="connsiteX3" fmla="*/ 4119240 w 7843497"/>
              <a:gd name="connsiteY3" fmla="*/ 1631313 h 6419879"/>
              <a:gd name="connsiteX4" fmla="*/ 7807230 w 7843497"/>
              <a:gd name="connsiteY4" fmla="*/ 18759 h 6419879"/>
              <a:gd name="connsiteX5" fmla="*/ 7809794 w 7843497"/>
              <a:gd name="connsiteY5" fmla="*/ 6384859 h 6419879"/>
              <a:gd name="connsiteX6" fmla="*/ 44 w 7843497"/>
              <a:gd name="connsiteY6" fmla="*/ 6379086 h 6419879"/>
              <a:gd name="connsiteX0" fmla="*/ 44 w 7843497"/>
              <a:gd name="connsiteY0" fmla="*/ 6386716 h 6427509"/>
              <a:gd name="connsiteX1" fmla="*/ 44519 w 7843497"/>
              <a:gd name="connsiteY1" fmla="*/ 3841507 h 6427509"/>
              <a:gd name="connsiteX2" fmla="*/ 2721944 w 7843497"/>
              <a:gd name="connsiteY2" fmla="*/ 3318832 h 6427509"/>
              <a:gd name="connsiteX3" fmla="*/ 4119240 w 7843497"/>
              <a:gd name="connsiteY3" fmla="*/ 1638943 h 6427509"/>
              <a:gd name="connsiteX4" fmla="*/ 7807230 w 7843497"/>
              <a:gd name="connsiteY4" fmla="*/ 26389 h 6427509"/>
              <a:gd name="connsiteX5" fmla="*/ 7809794 w 7843497"/>
              <a:gd name="connsiteY5" fmla="*/ 6392489 h 6427509"/>
              <a:gd name="connsiteX6" fmla="*/ 44 w 7843497"/>
              <a:gd name="connsiteY6" fmla="*/ 6386716 h 6427509"/>
              <a:gd name="connsiteX0" fmla="*/ 44 w 7843497"/>
              <a:gd name="connsiteY0" fmla="*/ 6384352 h 6425145"/>
              <a:gd name="connsiteX1" fmla="*/ 44519 w 7843497"/>
              <a:gd name="connsiteY1" fmla="*/ 3839143 h 6425145"/>
              <a:gd name="connsiteX2" fmla="*/ 2721944 w 7843497"/>
              <a:gd name="connsiteY2" fmla="*/ 3316468 h 6425145"/>
              <a:gd name="connsiteX3" fmla="*/ 4129289 w 7843497"/>
              <a:gd name="connsiteY3" fmla="*/ 1737063 h 6425145"/>
              <a:gd name="connsiteX4" fmla="*/ 7807230 w 7843497"/>
              <a:gd name="connsiteY4" fmla="*/ 24025 h 6425145"/>
              <a:gd name="connsiteX5" fmla="*/ 7809794 w 7843497"/>
              <a:gd name="connsiteY5" fmla="*/ 6390125 h 6425145"/>
              <a:gd name="connsiteX6" fmla="*/ 44 w 7843497"/>
              <a:gd name="connsiteY6" fmla="*/ 6384352 h 6425145"/>
              <a:gd name="connsiteX0" fmla="*/ 44 w 7843497"/>
              <a:gd name="connsiteY0" fmla="*/ 6386383 h 6427176"/>
              <a:gd name="connsiteX1" fmla="*/ 44519 w 7843497"/>
              <a:gd name="connsiteY1" fmla="*/ 3841174 h 6427176"/>
              <a:gd name="connsiteX2" fmla="*/ 2721944 w 7843497"/>
              <a:gd name="connsiteY2" fmla="*/ 3318499 h 6427176"/>
              <a:gd name="connsiteX3" fmla="*/ 4129289 w 7843497"/>
              <a:gd name="connsiteY3" fmla="*/ 1739094 h 6427176"/>
              <a:gd name="connsiteX4" fmla="*/ 7807230 w 7843497"/>
              <a:gd name="connsiteY4" fmla="*/ 26056 h 6427176"/>
              <a:gd name="connsiteX5" fmla="*/ 7809794 w 7843497"/>
              <a:gd name="connsiteY5" fmla="*/ 6392156 h 6427176"/>
              <a:gd name="connsiteX6" fmla="*/ 44 w 7843497"/>
              <a:gd name="connsiteY6" fmla="*/ 6386383 h 6427176"/>
              <a:gd name="connsiteX0" fmla="*/ 44 w 7843497"/>
              <a:gd name="connsiteY0" fmla="*/ 6383541 h 6424334"/>
              <a:gd name="connsiteX1" fmla="*/ 44519 w 7843497"/>
              <a:gd name="connsiteY1" fmla="*/ 3838332 h 6424334"/>
              <a:gd name="connsiteX2" fmla="*/ 2721944 w 7843497"/>
              <a:gd name="connsiteY2" fmla="*/ 3315657 h 6424334"/>
              <a:gd name="connsiteX3" fmla="*/ 4129289 w 7843497"/>
              <a:gd name="connsiteY3" fmla="*/ 1736252 h 6424334"/>
              <a:gd name="connsiteX4" fmla="*/ 7807230 w 7843497"/>
              <a:gd name="connsiteY4" fmla="*/ 23214 h 6424334"/>
              <a:gd name="connsiteX5" fmla="*/ 7809794 w 7843497"/>
              <a:gd name="connsiteY5" fmla="*/ 6389314 h 6424334"/>
              <a:gd name="connsiteX6" fmla="*/ 44 w 7843497"/>
              <a:gd name="connsiteY6" fmla="*/ 6383541 h 6424334"/>
              <a:gd name="connsiteX0" fmla="*/ 44 w 7843497"/>
              <a:gd name="connsiteY0" fmla="*/ 6383541 h 6424334"/>
              <a:gd name="connsiteX1" fmla="*/ 34470 w 7843497"/>
              <a:gd name="connsiteY1" fmla="*/ 3697655 h 6424334"/>
              <a:gd name="connsiteX2" fmla="*/ 2721944 w 7843497"/>
              <a:gd name="connsiteY2" fmla="*/ 3315657 h 6424334"/>
              <a:gd name="connsiteX3" fmla="*/ 4129289 w 7843497"/>
              <a:gd name="connsiteY3" fmla="*/ 1736252 h 6424334"/>
              <a:gd name="connsiteX4" fmla="*/ 7807230 w 7843497"/>
              <a:gd name="connsiteY4" fmla="*/ 23214 h 6424334"/>
              <a:gd name="connsiteX5" fmla="*/ 7809794 w 7843497"/>
              <a:gd name="connsiteY5" fmla="*/ 6389314 h 6424334"/>
              <a:gd name="connsiteX6" fmla="*/ 44 w 7843497"/>
              <a:gd name="connsiteY6" fmla="*/ 6383541 h 6424334"/>
              <a:gd name="connsiteX0" fmla="*/ 44 w 7843497"/>
              <a:gd name="connsiteY0" fmla="*/ 6377662 h 6418455"/>
              <a:gd name="connsiteX1" fmla="*/ 34470 w 7843497"/>
              <a:gd name="connsiteY1" fmla="*/ 3691776 h 6418455"/>
              <a:gd name="connsiteX2" fmla="*/ 2711896 w 7843497"/>
              <a:gd name="connsiteY2" fmla="*/ 3219342 h 6418455"/>
              <a:gd name="connsiteX3" fmla="*/ 4129289 w 7843497"/>
              <a:gd name="connsiteY3" fmla="*/ 1730373 h 6418455"/>
              <a:gd name="connsiteX4" fmla="*/ 7807230 w 7843497"/>
              <a:gd name="connsiteY4" fmla="*/ 17335 h 6418455"/>
              <a:gd name="connsiteX5" fmla="*/ 7809794 w 7843497"/>
              <a:gd name="connsiteY5" fmla="*/ 6383435 h 6418455"/>
              <a:gd name="connsiteX6" fmla="*/ 44 w 7843497"/>
              <a:gd name="connsiteY6" fmla="*/ 6377662 h 6418455"/>
              <a:gd name="connsiteX0" fmla="*/ 44 w 7843497"/>
              <a:gd name="connsiteY0" fmla="*/ 6377662 h 6418455"/>
              <a:gd name="connsiteX1" fmla="*/ 34470 w 7843497"/>
              <a:gd name="connsiteY1" fmla="*/ 3691776 h 6418455"/>
              <a:gd name="connsiteX2" fmla="*/ 4129289 w 7843497"/>
              <a:gd name="connsiteY2" fmla="*/ 1730373 h 6418455"/>
              <a:gd name="connsiteX3" fmla="*/ 7807230 w 7843497"/>
              <a:gd name="connsiteY3" fmla="*/ 17335 h 6418455"/>
              <a:gd name="connsiteX4" fmla="*/ 7809794 w 7843497"/>
              <a:gd name="connsiteY4" fmla="*/ 6383435 h 6418455"/>
              <a:gd name="connsiteX5" fmla="*/ 44 w 7843497"/>
              <a:gd name="connsiteY5" fmla="*/ 6377662 h 6418455"/>
              <a:gd name="connsiteX0" fmla="*/ 44 w 7843497"/>
              <a:gd name="connsiteY0" fmla="*/ 6377662 h 6418455"/>
              <a:gd name="connsiteX1" fmla="*/ 34470 w 7843497"/>
              <a:gd name="connsiteY1" fmla="*/ 3691776 h 6418455"/>
              <a:gd name="connsiteX2" fmla="*/ 4129289 w 7843497"/>
              <a:gd name="connsiteY2" fmla="*/ 1730373 h 6418455"/>
              <a:gd name="connsiteX3" fmla="*/ 7807230 w 7843497"/>
              <a:gd name="connsiteY3" fmla="*/ 17335 h 6418455"/>
              <a:gd name="connsiteX4" fmla="*/ 7809794 w 7843497"/>
              <a:gd name="connsiteY4" fmla="*/ 6383435 h 6418455"/>
              <a:gd name="connsiteX5" fmla="*/ 44 w 7843497"/>
              <a:gd name="connsiteY5" fmla="*/ 6377662 h 6418455"/>
              <a:gd name="connsiteX0" fmla="*/ 44 w 7843497"/>
              <a:gd name="connsiteY0" fmla="*/ 6388014 h 6428807"/>
              <a:gd name="connsiteX1" fmla="*/ 34470 w 7843497"/>
              <a:gd name="connsiteY1" fmla="*/ 3702128 h 6428807"/>
              <a:gd name="connsiteX2" fmla="*/ 4129289 w 7843497"/>
              <a:gd name="connsiteY2" fmla="*/ 1740725 h 6428807"/>
              <a:gd name="connsiteX3" fmla="*/ 7807230 w 7843497"/>
              <a:gd name="connsiteY3" fmla="*/ 27687 h 6428807"/>
              <a:gd name="connsiteX4" fmla="*/ 7809794 w 7843497"/>
              <a:gd name="connsiteY4" fmla="*/ 6393787 h 6428807"/>
              <a:gd name="connsiteX5" fmla="*/ 44 w 7843497"/>
              <a:gd name="connsiteY5" fmla="*/ 6388014 h 6428807"/>
              <a:gd name="connsiteX0" fmla="*/ 44 w 7843497"/>
              <a:gd name="connsiteY0" fmla="*/ 6379490 h 6420283"/>
              <a:gd name="connsiteX1" fmla="*/ 34470 w 7843497"/>
              <a:gd name="connsiteY1" fmla="*/ 3693604 h 6420283"/>
              <a:gd name="connsiteX2" fmla="*/ 3988612 w 7843497"/>
              <a:gd name="connsiteY2" fmla="*/ 2164280 h 6420283"/>
              <a:gd name="connsiteX3" fmla="*/ 7807230 w 7843497"/>
              <a:gd name="connsiteY3" fmla="*/ 19163 h 6420283"/>
              <a:gd name="connsiteX4" fmla="*/ 7809794 w 7843497"/>
              <a:gd name="connsiteY4" fmla="*/ 6385263 h 6420283"/>
              <a:gd name="connsiteX5" fmla="*/ 44 w 7843497"/>
              <a:gd name="connsiteY5" fmla="*/ 6379490 h 6420283"/>
              <a:gd name="connsiteX0" fmla="*/ 44 w 7843497"/>
              <a:gd name="connsiteY0" fmla="*/ 6380358 h 6421151"/>
              <a:gd name="connsiteX1" fmla="*/ 34470 w 7843497"/>
              <a:gd name="connsiteY1" fmla="*/ 3694472 h 6421151"/>
              <a:gd name="connsiteX2" fmla="*/ 3888128 w 7843497"/>
              <a:gd name="connsiteY2" fmla="*/ 2104858 h 6421151"/>
              <a:gd name="connsiteX3" fmla="*/ 7807230 w 7843497"/>
              <a:gd name="connsiteY3" fmla="*/ 20031 h 6421151"/>
              <a:gd name="connsiteX4" fmla="*/ 7809794 w 7843497"/>
              <a:gd name="connsiteY4" fmla="*/ 6386131 h 6421151"/>
              <a:gd name="connsiteX5" fmla="*/ 44 w 7843497"/>
              <a:gd name="connsiteY5" fmla="*/ 6380358 h 6421151"/>
              <a:gd name="connsiteX0" fmla="*/ 44 w 7843497"/>
              <a:gd name="connsiteY0" fmla="*/ 6381606 h 6422399"/>
              <a:gd name="connsiteX1" fmla="*/ 34470 w 7843497"/>
              <a:gd name="connsiteY1" fmla="*/ 3695720 h 6422399"/>
              <a:gd name="connsiteX2" fmla="*/ 3888128 w 7843497"/>
              <a:gd name="connsiteY2" fmla="*/ 2106106 h 6422399"/>
              <a:gd name="connsiteX3" fmla="*/ 7807230 w 7843497"/>
              <a:gd name="connsiteY3" fmla="*/ 21279 h 6422399"/>
              <a:gd name="connsiteX4" fmla="*/ 7809794 w 7843497"/>
              <a:gd name="connsiteY4" fmla="*/ 6387379 h 6422399"/>
              <a:gd name="connsiteX5" fmla="*/ 44 w 7843497"/>
              <a:gd name="connsiteY5" fmla="*/ 6381606 h 6422399"/>
              <a:gd name="connsiteX0" fmla="*/ 44 w 7843497"/>
              <a:gd name="connsiteY0" fmla="*/ 6374707 h 6415500"/>
              <a:gd name="connsiteX1" fmla="*/ 34470 w 7843497"/>
              <a:gd name="connsiteY1" fmla="*/ 3588338 h 6415500"/>
              <a:gd name="connsiteX2" fmla="*/ 3888128 w 7843497"/>
              <a:gd name="connsiteY2" fmla="*/ 2099207 h 6415500"/>
              <a:gd name="connsiteX3" fmla="*/ 7807230 w 7843497"/>
              <a:gd name="connsiteY3" fmla="*/ 14380 h 6415500"/>
              <a:gd name="connsiteX4" fmla="*/ 7809794 w 7843497"/>
              <a:gd name="connsiteY4" fmla="*/ 6380480 h 6415500"/>
              <a:gd name="connsiteX5" fmla="*/ 44 w 7843497"/>
              <a:gd name="connsiteY5" fmla="*/ 6374707 h 6415500"/>
              <a:gd name="connsiteX0" fmla="*/ 44 w 7843497"/>
              <a:gd name="connsiteY0" fmla="*/ 6374707 h 6415500"/>
              <a:gd name="connsiteX1" fmla="*/ 34470 w 7843497"/>
              <a:gd name="connsiteY1" fmla="*/ 3588338 h 6415500"/>
              <a:gd name="connsiteX2" fmla="*/ 3888128 w 7843497"/>
              <a:gd name="connsiteY2" fmla="*/ 2099207 h 6415500"/>
              <a:gd name="connsiteX3" fmla="*/ 7807230 w 7843497"/>
              <a:gd name="connsiteY3" fmla="*/ 14380 h 6415500"/>
              <a:gd name="connsiteX4" fmla="*/ 7809794 w 7843497"/>
              <a:gd name="connsiteY4" fmla="*/ 6380480 h 6415500"/>
              <a:gd name="connsiteX5" fmla="*/ 44 w 7843497"/>
              <a:gd name="connsiteY5" fmla="*/ 6374707 h 6415500"/>
              <a:gd name="connsiteX0" fmla="*/ 44 w 7843497"/>
              <a:gd name="connsiteY0" fmla="*/ 6377050 h 6417843"/>
              <a:gd name="connsiteX1" fmla="*/ 34470 w 7843497"/>
              <a:gd name="connsiteY1" fmla="*/ 3590681 h 6417843"/>
              <a:gd name="connsiteX2" fmla="*/ 3888128 w 7843497"/>
              <a:gd name="connsiteY2" fmla="*/ 2101550 h 6417843"/>
              <a:gd name="connsiteX3" fmla="*/ 7807230 w 7843497"/>
              <a:gd name="connsiteY3" fmla="*/ 16723 h 6417843"/>
              <a:gd name="connsiteX4" fmla="*/ 7809794 w 7843497"/>
              <a:gd name="connsiteY4" fmla="*/ 6382823 h 6417843"/>
              <a:gd name="connsiteX5" fmla="*/ 44 w 7843497"/>
              <a:gd name="connsiteY5" fmla="*/ 6377050 h 6417843"/>
              <a:gd name="connsiteX0" fmla="*/ 44 w 7843497"/>
              <a:gd name="connsiteY0" fmla="*/ 6375243 h 6416036"/>
              <a:gd name="connsiteX1" fmla="*/ 34470 w 7843497"/>
              <a:gd name="connsiteY1" fmla="*/ 3588874 h 6416036"/>
              <a:gd name="connsiteX2" fmla="*/ 3988611 w 7843497"/>
              <a:gd name="connsiteY2" fmla="*/ 2290662 h 6416036"/>
              <a:gd name="connsiteX3" fmla="*/ 7807230 w 7843497"/>
              <a:gd name="connsiteY3" fmla="*/ 14916 h 6416036"/>
              <a:gd name="connsiteX4" fmla="*/ 7809794 w 7843497"/>
              <a:gd name="connsiteY4" fmla="*/ 6381016 h 6416036"/>
              <a:gd name="connsiteX5" fmla="*/ 44 w 7843497"/>
              <a:gd name="connsiteY5" fmla="*/ 6375243 h 6416036"/>
              <a:gd name="connsiteX0" fmla="*/ 44 w 7843497"/>
              <a:gd name="connsiteY0" fmla="*/ 6377007 h 6417800"/>
              <a:gd name="connsiteX1" fmla="*/ 34470 w 7843497"/>
              <a:gd name="connsiteY1" fmla="*/ 3590638 h 6417800"/>
              <a:gd name="connsiteX2" fmla="*/ 3988611 w 7843497"/>
              <a:gd name="connsiteY2" fmla="*/ 2292426 h 6417800"/>
              <a:gd name="connsiteX3" fmla="*/ 7807230 w 7843497"/>
              <a:gd name="connsiteY3" fmla="*/ 16680 h 6417800"/>
              <a:gd name="connsiteX4" fmla="*/ 7809794 w 7843497"/>
              <a:gd name="connsiteY4" fmla="*/ 6382780 h 6417800"/>
              <a:gd name="connsiteX5" fmla="*/ 44 w 7843497"/>
              <a:gd name="connsiteY5" fmla="*/ 6377007 h 6417800"/>
              <a:gd name="connsiteX0" fmla="*/ 44 w 7843497"/>
              <a:gd name="connsiteY0" fmla="*/ 6376906 h 6417699"/>
              <a:gd name="connsiteX1" fmla="*/ 34470 w 7843497"/>
              <a:gd name="connsiteY1" fmla="*/ 3590537 h 6417699"/>
              <a:gd name="connsiteX2" fmla="*/ 3988611 w 7843497"/>
              <a:gd name="connsiteY2" fmla="*/ 2292325 h 6417699"/>
              <a:gd name="connsiteX3" fmla="*/ 7807230 w 7843497"/>
              <a:gd name="connsiteY3" fmla="*/ 16579 h 6417699"/>
              <a:gd name="connsiteX4" fmla="*/ 7809794 w 7843497"/>
              <a:gd name="connsiteY4" fmla="*/ 6382679 h 6417699"/>
              <a:gd name="connsiteX5" fmla="*/ 44 w 7843497"/>
              <a:gd name="connsiteY5" fmla="*/ 6376906 h 6417699"/>
              <a:gd name="connsiteX0" fmla="*/ 44 w 7843497"/>
              <a:gd name="connsiteY0" fmla="*/ 6377116 h 6417909"/>
              <a:gd name="connsiteX1" fmla="*/ 34470 w 7843497"/>
              <a:gd name="connsiteY1" fmla="*/ 3590747 h 6417909"/>
              <a:gd name="connsiteX2" fmla="*/ 3928321 w 7843497"/>
              <a:gd name="connsiteY2" fmla="*/ 2272438 h 6417909"/>
              <a:gd name="connsiteX3" fmla="*/ 7807230 w 7843497"/>
              <a:gd name="connsiteY3" fmla="*/ 16789 h 6417909"/>
              <a:gd name="connsiteX4" fmla="*/ 7809794 w 7843497"/>
              <a:gd name="connsiteY4" fmla="*/ 6382889 h 6417909"/>
              <a:gd name="connsiteX5" fmla="*/ 44 w 7843497"/>
              <a:gd name="connsiteY5" fmla="*/ 6377116 h 6417909"/>
              <a:gd name="connsiteX0" fmla="*/ 44 w 7843497"/>
              <a:gd name="connsiteY0" fmla="*/ 6377116 h 6417909"/>
              <a:gd name="connsiteX1" fmla="*/ 34470 w 7843497"/>
              <a:gd name="connsiteY1" fmla="*/ 3590747 h 6417909"/>
              <a:gd name="connsiteX2" fmla="*/ 3777596 w 7843497"/>
              <a:gd name="connsiteY2" fmla="*/ 2272438 h 6417909"/>
              <a:gd name="connsiteX3" fmla="*/ 7807230 w 7843497"/>
              <a:gd name="connsiteY3" fmla="*/ 16789 h 6417909"/>
              <a:gd name="connsiteX4" fmla="*/ 7809794 w 7843497"/>
              <a:gd name="connsiteY4" fmla="*/ 6382889 h 6417909"/>
              <a:gd name="connsiteX5" fmla="*/ 44 w 7843497"/>
              <a:gd name="connsiteY5" fmla="*/ 6377116 h 6417909"/>
              <a:gd name="connsiteX0" fmla="*/ 44 w 7843497"/>
              <a:gd name="connsiteY0" fmla="*/ 6381822 h 6422615"/>
              <a:gd name="connsiteX1" fmla="*/ 34470 w 7843497"/>
              <a:gd name="connsiteY1" fmla="*/ 3595453 h 6422615"/>
              <a:gd name="connsiteX2" fmla="*/ 3777596 w 7843497"/>
              <a:gd name="connsiteY2" fmla="*/ 2277144 h 6422615"/>
              <a:gd name="connsiteX3" fmla="*/ 7807230 w 7843497"/>
              <a:gd name="connsiteY3" fmla="*/ 21495 h 6422615"/>
              <a:gd name="connsiteX4" fmla="*/ 7809794 w 7843497"/>
              <a:gd name="connsiteY4" fmla="*/ 6387595 h 6422615"/>
              <a:gd name="connsiteX5" fmla="*/ 44 w 7843497"/>
              <a:gd name="connsiteY5" fmla="*/ 6381822 h 6422615"/>
              <a:gd name="connsiteX0" fmla="*/ 44 w 7843497"/>
              <a:gd name="connsiteY0" fmla="*/ 6377627 h 6418420"/>
              <a:gd name="connsiteX1" fmla="*/ 34470 w 7843497"/>
              <a:gd name="connsiteY1" fmla="*/ 3591258 h 6418420"/>
              <a:gd name="connsiteX2" fmla="*/ 3777596 w 7843497"/>
              <a:gd name="connsiteY2" fmla="*/ 2272949 h 6418420"/>
              <a:gd name="connsiteX3" fmla="*/ 7807230 w 7843497"/>
              <a:gd name="connsiteY3" fmla="*/ 17300 h 6418420"/>
              <a:gd name="connsiteX4" fmla="*/ 7809794 w 7843497"/>
              <a:gd name="connsiteY4" fmla="*/ 6383400 h 6418420"/>
              <a:gd name="connsiteX5" fmla="*/ 44 w 7843497"/>
              <a:gd name="connsiteY5" fmla="*/ 6377627 h 6418420"/>
              <a:gd name="connsiteX0" fmla="*/ 44 w 7843497"/>
              <a:gd name="connsiteY0" fmla="*/ 6383289 h 6424082"/>
              <a:gd name="connsiteX1" fmla="*/ 34470 w 7843497"/>
              <a:gd name="connsiteY1" fmla="*/ 3596920 h 6424082"/>
              <a:gd name="connsiteX2" fmla="*/ 3813691 w 7843497"/>
              <a:gd name="connsiteY2" fmla="*/ 1898731 h 6424082"/>
              <a:gd name="connsiteX3" fmla="*/ 7807230 w 7843497"/>
              <a:gd name="connsiteY3" fmla="*/ 22962 h 6424082"/>
              <a:gd name="connsiteX4" fmla="*/ 7809794 w 7843497"/>
              <a:gd name="connsiteY4" fmla="*/ 6389062 h 6424082"/>
              <a:gd name="connsiteX5" fmla="*/ 44 w 7843497"/>
              <a:gd name="connsiteY5" fmla="*/ 6383289 h 6424082"/>
              <a:gd name="connsiteX0" fmla="*/ 44 w 7843497"/>
              <a:gd name="connsiteY0" fmla="*/ 6383518 h 6424311"/>
              <a:gd name="connsiteX1" fmla="*/ 34470 w 7843497"/>
              <a:gd name="connsiteY1" fmla="*/ 3597149 h 6424311"/>
              <a:gd name="connsiteX2" fmla="*/ 3813691 w 7843497"/>
              <a:gd name="connsiteY2" fmla="*/ 1898960 h 6424311"/>
              <a:gd name="connsiteX3" fmla="*/ 7807230 w 7843497"/>
              <a:gd name="connsiteY3" fmla="*/ 23191 h 6424311"/>
              <a:gd name="connsiteX4" fmla="*/ 7809794 w 7843497"/>
              <a:gd name="connsiteY4" fmla="*/ 6389291 h 6424311"/>
              <a:gd name="connsiteX5" fmla="*/ 44 w 7843497"/>
              <a:gd name="connsiteY5" fmla="*/ 6383518 h 6424311"/>
              <a:gd name="connsiteX0" fmla="*/ 44 w 7843497"/>
              <a:gd name="connsiteY0" fmla="*/ 6390968 h 6431761"/>
              <a:gd name="connsiteX1" fmla="*/ 34470 w 7843497"/>
              <a:gd name="connsiteY1" fmla="*/ 3604599 h 6431761"/>
              <a:gd name="connsiteX2" fmla="*/ 4126512 w 7843497"/>
              <a:gd name="connsiteY2" fmla="*/ 1621499 h 6431761"/>
              <a:gd name="connsiteX3" fmla="*/ 7807230 w 7843497"/>
              <a:gd name="connsiteY3" fmla="*/ 30641 h 6431761"/>
              <a:gd name="connsiteX4" fmla="*/ 7809794 w 7843497"/>
              <a:gd name="connsiteY4" fmla="*/ 6396741 h 6431761"/>
              <a:gd name="connsiteX5" fmla="*/ 44 w 7843497"/>
              <a:gd name="connsiteY5" fmla="*/ 6390968 h 6431761"/>
              <a:gd name="connsiteX0" fmla="*/ 44 w 7843497"/>
              <a:gd name="connsiteY0" fmla="*/ 6392174 h 6432967"/>
              <a:gd name="connsiteX1" fmla="*/ 34470 w 7843497"/>
              <a:gd name="connsiteY1" fmla="*/ 3605805 h 6432967"/>
              <a:gd name="connsiteX2" fmla="*/ 4126512 w 7843497"/>
              <a:gd name="connsiteY2" fmla="*/ 1622705 h 6432967"/>
              <a:gd name="connsiteX3" fmla="*/ 7807230 w 7843497"/>
              <a:gd name="connsiteY3" fmla="*/ 31847 h 6432967"/>
              <a:gd name="connsiteX4" fmla="*/ 7809794 w 7843497"/>
              <a:gd name="connsiteY4" fmla="*/ 6397947 h 6432967"/>
              <a:gd name="connsiteX5" fmla="*/ 44 w 7843497"/>
              <a:gd name="connsiteY5" fmla="*/ 6392174 h 6432967"/>
              <a:gd name="connsiteX0" fmla="*/ 44 w 7843497"/>
              <a:gd name="connsiteY0" fmla="*/ 6395506 h 6436299"/>
              <a:gd name="connsiteX1" fmla="*/ 34470 w 7843497"/>
              <a:gd name="connsiteY1" fmla="*/ 3609137 h 6436299"/>
              <a:gd name="connsiteX2" fmla="*/ 4138544 w 7843497"/>
              <a:gd name="connsiteY2" fmla="*/ 1542938 h 6436299"/>
              <a:gd name="connsiteX3" fmla="*/ 7807230 w 7843497"/>
              <a:gd name="connsiteY3" fmla="*/ 35179 h 6436299"/>
              <a:gd name="connsiteX4" fmla="*/ 7809794 w 7843497"/>
              <a:gd name="connsiteY4" fmla="*/ 6401279 h 6436299"/>
              <a:gd name="connsiteX5" fmla="*/ 44 w 7843497"/>
              <a:gd name="connsiteY5" fmla="*/ 6395506 h 6436299"/>
              <a:gd name="connsiteX0" fmla="*/ 44 w 7843497"/>
              <a:gd name="connsiteY0" fmla="*/ 6366999 h 6407792"/>
              <a:gd name="connsiteX1" fmla="*/ 34470 w 7843497"/>
              <a:gd name="connsiteY1" fmla="*/ 3580630 h 6407792"/>
              <a:gd name="connsiteX2" fmla="*/ 4138544 w 7843497"/>
              <a:gd name="connsiteY2" fmla="*/ 1514431 h 6407792"/>
              <a:gd name="connsiteX3" fmla="*/ 7807230 w 7843497"/>
              <a:gd name="connsiteY3" fmla="*/ 6672 h 6407792"/>
              <a:gd name="connsiteX4" fmla="*/ 7809794 w 7843497"/>
              <a:gd name="connsiteY4" fmla="*/ 6372772 h 6407792"/>
              <a:gd name="connsiteX5" fmla="*/ 44 w 7843497"/>
              <a:gd name="connsiteY5" fmla="*/ 6366999 h 6407792"/>
              <a:gd name="connsiteX0" fmla="*/ 44 w 7843497"/>
              <a:gd name="connsiteY0" fmla="*/ 6385612 h 6426405"/>
              <a:gd name="connsiteX1" fmla="*/ 34470 w 7843497"/>
              <a:gd name="connsiteY1" fmla="*/ 3599243 h 6426405"/>
              <a:gd name="connsiteX2" fmla="*/ 4138544 w 7843497"/>
              <a:gd name="connsiteY2" fmla="*/ 1533044 h 6426405"/>
              <a:gd name="connsiteX3" fmla="*/ 7807230 w 7843497"/>
              <a:gd name="connsiteY3" fmla="*/ 25285 h 6426405"/>
              <a:gd name="connsiteX4" fmla="*/ 7809794 w 7843497"/>
              <a:gd name="connsiteY4" fmla="*/ 6391385 h 6426405"/>
              <a:gd name="connsiteX5" fmla="*/ 44 w 7843497"/>
              <a:gd name="connsiteY5" fmla="*/ 6385612 h 6426405"/>
              <a:gd name="connsiteX0" fmla="*/ 44 w 7843497"/>
              <a:gd name="connsiteY0" fmla="*/ 6374318 h 6415111"/>
              <a:gd name="connsiteX1" fmla="*/ 22895 w 7843497"/>
              <a:gd name="connsiteY1" fmla="*/ 3336699 h 6415111"/>
              <a:gd name="connsiteX2" fmla="*/ 4138544 w 7843497"/>
              <a:gd name="connsiteY2" fmla="*/ 1521750 h 6415111"/>
              <a:gd name="connsiteX3" fmla="*/ 7807230 w 7843497"/>
              <a:gd name="connsiteY3" fmla="*/ 13991 h 6415111"/>
              <a:gd name="connsiteX4" fmla="*/ 7809794 w 7843497"/>
              <a:gd name="connsiteY4" fmla="*/ 6380091 h 6415111"/>
              <a:gd name="connsiteX5" fmla="*/ 44 w 7843497"/>
              <a:gd name="connsiteY5" fmla="*/ 6374318 h 6415111"/>
              <a:gd name="connsiteX0" fmla="*/ 44 w 7843497"/>
              <a:gd name="connsiteY0" fmla="*/ 6377026 h 6417819"/>
              <a:gd name="connsiteX1" fmla="*/ 22895 w 7843497"/>
              <a:gd name="connsiteY1" fmla="*/ 3339407 h 6417819"/>
              <a:gd name="connsiteX2" fmla="*/ 4138544 w 7843497"/>
              <a:gd name="connsiteY2" fmla="*/ 1524458 h 6417819"/>
              <a:gd name="connsiteX3" fmla="*/ 7807230 w 7843497"/>
              <a:gd name="connsiteY3" fmla="*/ 16699 h 6417819"/>
              <a:gd name="connsiteX4" fmla="*/ 7809794 w 7843497"/>
              <a:gd name="connsiteY4" fmla="*/ 6382799 h 6417819"/>
              <a:gd name="connsiteX5" fmla="*/ 44 w 7843497"/>
              <a:gd name="connsiteY5" fmla="*/ 6377026 h 6417819"/>
              <a:gd name="connsiteX0" fmla="*/ 44 w 7843497"/>
              <a:gd name="connsiteY0" fmla="*/ 6374110 h 6414903"/>
              <a:gd name="connsiteX1" fmla="*/ 22895 w 7843497"/>
              <a:gd name="connsiteY1" fmla="*/ 3222286 h 6414903"/>
              <a:gd name="connsiteX2" fmla="*/ 4138544 w 7843497"/>
              <a:gd name="connsiteY2" fmla="*/ 1521542 h 6414903"/>
              <a:gd name="connsiteX3" fmla="*/ 7807230 w 7843497"/>
              <a:gd name="connsiteY3" fmla="*/ 13783 h 6414903"/>
              <a:gd name="connsiteX4" fmla="*/ 7809794 w 7843497"/>
              <a:gd name="connsiteY4" fmla="*/ 6379883 h 6414903"/>
              <a:gd name="connsiteX5" fmla="*/ 44 w 7843497"/>
              <a:gd name="connsiteY5" fmla="*/ 6374110 h 6414903"/>
              <a:gd name="connsiteX0" fmla="*/ 44 w 7843497"/>
              <a:gd name="connsiteY0" fmla="*/ 6380761 h 6421554"/>
              <a:gd name="connsiteX1" fmla="*/ 22895 w 7843497"/>
              <a:gd name="connsiteY1" fmla="*/ 3228937 h 6421554"/>
              <a:gd name="connsiteX2" fmla="*/ 4138544 w 7843497"/>
              <a:gd name="connsiteY2" fmla="*/ 1528193 h 6421554"/>
              <a:gd name="connsiteX3" fmla="*/ 7807230 w 7843497"/>
              <a:gd name="connsiteY3" fmla="*/ 20434 h 6421554"/>
              <a:gd name="connsiteX4" fmla="*/ 7809794 w 7843497"/>
              <a:gd name="connsiteY4" fmla="*/ 6386534 h 6421554"/>
              <a:gd name="connsiteX5" fmla="*/ 44 w 7843497"/>
              <a:gd name="connsiteY5" fmla="*/ 6380761 h 6421554"/>
              <a:gd name="connsiteX0" fmla="*/ 44 w 7843497"/>
              <a:gd name="connsiteY0" fmla="*/ 6375153 h 6415946"/>
              <a:gd name="connsiteX1" fmla="*/ 22895 w 7843497"/>
              <a:gd name="connsiteY1" fmla="*/ 3223329 h 6415946"/>
              <a:gd name="connsiteX2" fmla="*/ 3833744 w 7843497"/>
              <a:gd name="connsiteY2" fmla="*/ 1847383 h 6415946"/>
              <a:gd name="connsiteX3" fmla="*/ 7807230 w 7843497"/>
              <a:gd name="connsiteY3" fmla="*/ 14826 h 6415946"/>
              <a:gd name="connsiteX4" fmla="*/ 7809794 w 7843497"/>
              <a:gd name="connsiteY4" fmla="*/ 6380926 h 6415946"/>
              <a:gd name="connsiteX5" fmla="*/ 44 w 7843497"/>
              <a:gd name="connsiteY5" fmla="*/ 6375153 h 6415946"/>
              <a:gd name="connsiteX0" fmla="*/ 44 w 7843497"/>
              <a:gd name="connsiteY0" fmla="*/ 6375769 h 6416562"/>
              <a:gd name="connsiteX1" fmla="*/ 22895 w 7843497"/>
              <a:gd name="connsiteY1" fmla="*/ 3223945 h 6416562"/>
              <a:gd name="connsiteX2" fmla="*/ 3833744 w 7843497"/>
              <a:gd name="connsiteY2" fmla="*/ 1847999 h 6416562"/>
              <a:gd name="connsiteX3" fmla="*/ 7807230 w 7843497"/>
              <a:gd name="connsiteY3" fmla="*/ 15442 h 6416562"/>
              <a:gd name="connsiteX4" fmla="*/ 7809794 w 7843497"/>
              <a:gd name="connsiteY4" fmla="*/ 6381542 h 6416562"/>
              <a:gd name="connsiteX5" fmla="*/ 44 w 7843497"/>
              <a:gd name="connsiteY5" fmla="*/ 6375769 h 6416562"/>
              <a:gd name="connsiteX0" fmla="*/ 44 w 7843497"/>
              <a:gd name="connsiteY0" fmla="*/ 6376613 h 6417406"/>
              <a:gd name="connsiteX1" fmla="*/ 22895 w 7843497"/>
              <a:gd name="connsiteY1" fmla="*/ 3224789 h 6417406"/>
              <a:gd name="connsiteX2" fmla="*/ 3833744 w 7843497"/>
              <a:gd name="connsiteY2" fmla="*/ 1848843 h 6417406"/>
              <a:gd name="connsiteX3" fmla="*/ 7807230 w 7843497"/>
              <a:gd name="connsiteY3" fmla="*/ 16286 h 6417406"/>
              <a:gd name="connsiteX4" fmla="*/ 7809794 w 7843497"/>
              <a:gd name="connsiteY4" fmla="*/ 6382386 h 6417406"/>
              <a:gd name="connsiteX5" fmla="*/ 44 w 7843497"/>
              <a:gd name="connsiteY5" fmla="*/ 6376613 h 6417406"/>
              <a:gd name="connsiteX0" fmla="*/ 44 w 7843497"/>
              <a:gd name="connsiteY0" fmla="*/ 6375611 h 6416404"/>
              <a:gd name="connsiteX1" fmla="*/ 22895 w 7843497"/>
              <a:gd name="connsiteY1" fmla="*/ 3223787 h 6416404"/>
              <a:gd name="connsiteX2" fmla="*/ 3833744 w 7843497"/>
              <a:gd name="connsiteY2" fmla="*/ 1847841 h 6416404"/>
              <a:gd name="connsiteX3" fmla="*/ 7807230 w 7843497"/>
              <a:gd name="connsiteY3" fmla="*/ 15284 h 6416404"/>
              <a:gd name="connsiteX4" fmla="*/ 7809794 w 7843497"/>
              <a:gd name="connsiteY4" fmla="*/ 6381384 h 6416404"/>
              <a:gd name="connsiteX5" fmla="*/ 44 w 7843497"/>
              <a:gd name="connsiteY5" fmla="*/ 6375611 h 6416404"/>
              <a:gd name="connsiteX0" fmla="*/ 44 w 7843497"/>
              <a:gd name="connsiteY0" fmla="*/ 6375769 h 6416562"/>
              <a:gd name="connsiteX1" fmla="*/ 22895 w 7843497"/>
              <a:gd name="connsiteY1" fmla="*/ 3223945 h 6416562"/>
              <a:gd name="connsiteX2" fmla="*/ 3833744 w 7843497"/>
              <a:gd name="connsiteY2" fmla="*/ 1847999 h 6416562"/>
              <a:gd name="connsiteX3" fmla="*/ 7807230 w 7843497"/>
              <a:gd name="connsiteY3" fmla="*/ 15442 h 6416562"/>
              <a:gd name="connsiteX4" fmla="*/ 7809794 w 7843497"/>
              <a:gd name="connsiteY4" fmla="*/ 6381542 h 6416562"/>
              <a:gd name="connsiteX5" fmla="*/ 44 w 7843497"/>
              <a:gd name="connsiteY5" fmla="*/ 6375769 h 6416562"/>
              <a:gd name="connsiteX0" fmla="*/ 44 w 7843497"/>
              <a:gd name="connsiteY0" fmla="*/ 6376455 h 6417248"/>
              <a:gd name="connsiteX1" fmla="*/ 22895 w 7843497"/>
              <a:gd name="connsiteY1" fmla="*/ 3224631 h 6417248"/>
              <a:gd name="connsiteX2" fmla="*/ 3724016 w 7843497"/>
              <a:gd name="connsiteY2" fmla="*/ 1800567 h 6417248"/>
              <a:gd name="connsiteX3" fmla="*/ 7807230 w 7843497"/>
              <a:gd name="connsiteY3" fmla="*/ 16128 h 6417248"/>
              <a:gd name="connsiteX4" fmla="*/ 7809794 w 7843497"/>
              <a:gd name="connsiteY4" fmla="*/ 6382228 h 6417248"/>
              <a:gd name="connsiteX5" fmla="*/ 44 w 7843497"/>
              <a:gd name="connsiteY5" fmla="*/ 6376455 h 6417248"/>
              <a:gd name="connsiteX0" fmla="*/ 44 w 7843497"/>
              <a:gd name="connsiteY0" fmla="*/ 6368477 h 6409270"/>
              <a:gd name="connsiteX1" fmla="*/ 22895 w 7843497"/>
              <a:gd name="connsiteY1" fmla="*/ 3216653 h 6409270"/>
              <a:gd name="connsiteX2" fmla="*/ 3724016 w 7843497"/>
              <a:gd name="connsiteY2" fmla="*/ 1792589 h 6409270"/>
              <a:gd name="connsiteX3" fmla="*/ 7807230 w 7843497"/>
              <a:gd name="connsiteY3" fmla="*/ 8150 h 6409270"/>
              <a:gd name="connsiteX4" fmla="*/ 7809794 w 7843497"/>
              <a:gd name="connsiteY4" fmla="*/ 6374250 h 6409270"/>
              <a:gd name="connsiteX5" fmla="*/ 44 w 7843497"/>
              <a:gd name="connsiteY5" fmla="*/ 6368477 h 6409270"/>
              <a:gd name="connsiteX0" fmla="*/ 44 w 7843497"/>
              <a:gd name="connsiteY0" fmla="*/ 6372208 h 6413001"/>
              <a:gd name="connsiteX1" fmla="*/ 22895 w 7843497"/>
              <a:gd name="connsiteY1" fmla="*/ 3220384 h 6413001"/>
              <a:gd name="connsiteX2" fmla="*/ 3724016 w 7843497"/>
              <a:gd name="connsiteY2" fmla="*/ 1796320 h 6413001"/>
              <a:gd name="connsiteX3" fmla="*/ 7807230 w 7843497"/>
              <a:gd name="connsiteY3" fmla="*/ 11881 h 6413001"/>
              <a:gd name="connsiteX4" fmla="*/ 7809794 w 7843497"/>
              <a:gd name="connsiteY4" fmla="*/ 6377981 h 6413001"/>
              <a:gd name="connsiteX5" fmla="*/ 44 w 7843497"/>
              <a:gd name="connsiteY5" fmla="*/ 6372208 h 6413001"/>
              <a:gd name="connsiteX0" fmla="*/ 44 w 7843497"/>
              <a:gd name="connsiteY0" fmla="*/ 6397540 h 6438333"/>
              <a:gd name="connsiteX1" fmla="*/ 22895 w 7843497"/>
              <a:gd name="connsiteY1" fmla="*/ 3245716 h 6438333"/>
              <a:gd name="connsiteX2" fmla="*/ 3724016 w 7843497"/>
              <a:gd name="connsiteY2" fmla="*/ 1821652 h 6438333"/>
              <a:gd name="connsiteX3" fmla="*/ 7807230 w 7843497"/>
              <a:gd name="connsiteY3" fmla="*/ 37213 h 6438333"/>
              <a:gd name="connsiteX4" fmla="*/ 7809794 w 7843497"/>
              <a:gd name="connsiteY4" fmla="*/ 6403313 h 6438333"/>
              <a:gd name="connsiteX5" fmla="*/ 44 w 7843497"/>
              <a:gd name="connsiteY5" fmla="*/ 6397540 h 64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3497" h="6438333">
                <a:moveTo>
                  <a:pt x="44" y="6397540"/>
                </a:moveTo>
                <a:cubicBezTo>
                  <a:pt x="19335" y="6407186"/>
                  <a:pt x="23095" y="3269684"/>
                  <a:pt x="22895" y="3245716"/>
                </a:cubicBezTo>
                <a:cubicBezTo>
                  <a:pt x="2077678" y="3275036"/>
                  <a:pt x="2832821" y="2827075"/>
                  <a:pt x="3724016" y="1821652"/>
                </a:cubicBezTo>
                <a:cubicBezTo>
                  <a:pt x="4615211" y="816229"/>
                  <a:pt x="5014396" y="-209753"/>
                  <a:pt x="7807230" y="37213"/>
                </a:cubicBezTo>
                <a:cubicBezTo>
                  <a:pt x="7824892" y="277147"/>
                  <a:pt x="7877724" y="4723276"/>
                  <a:pt x="7809794" y="6403313"/>
                </a:cubicBezTo>
                <a:cubicBezTo>
                  <a:pt x="6400745" y="6489682"/>
                  <a:pt x="-19247" y="6387894"/>
                  <a:pt x="44" y="63975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07328" rtl="0" eaLnBrk="1" latinLnBrk="0" hangingPunct="1">
              <a:defRPr sz="816" kern="1200">
                <a:solidFill>
                  <a:schemeClr val="lt1"/>
                </a:solidFill>
                <a:latin typeface="+mn-lt"/>
                <a:ea typeface="+mn-ea"/>
                <a:cs typeface="+mn-cs"/>
              </a:defRPr>
            </a:lvl1pPr>
            <a:lvl2pPr marL="207328" algn="l" defTabSz="207328" rtl="0" eaLnBrk="1" latinLnBrk="0" hangingPunct="1">
              <a:defRPr sz="816" kern="1200">
                <a:solidFill>
                  <a:schemeClr val="lt1"/>
                </a:solidFill>
                <a:latin typeface="+mn-lt"/>
                <a:ea typeface="+mn-ea"/>
                <a:cs typeface="+mn-cs"/>
              </a:defRPr>
            </a:lvl2pPr>
            <a:lvl3pPr marL="414655" algn="l" defTabSz="207328" rtl="0" eaLnBrk="1" latinLnBrk="0" hangingPunct="1">
              <a:defRPr sz="816" kern="1200">
                <a:solidFill>
                  <a:schemeClr val="lt1"/>
                </a:solidFill>
                <a:latin typeface="+mn-lt"/>
                <a:ea typeface="+mn-ea"/>
                <a:cs typeface="+mn-cs"/>
              </a:defRPr>
            </a:lvl3pPr>
            <a:lvl4pPr marL="621983" algn="l" defTabSz="207328" rtl="0" eaLnBrk="1" latinLnBrk="0" hangingPunct="1">
              <a:defRPr sz="816" kern="1200">
                <a:solidFill>
                  <a:schemeClr val="lt1"/>
                </a:solidFill>
                <a:latin typeface="+mn-lt"/>
                <a:ea typeface="+mn-ea"/>
                <a:cs typeface="+mn-cs"/>
              </a:defRPr>
            </a:lvl4pPr>
            <a:lvl5pPr marL="829311" algn="l" defTabSz="207328" rtl="0" eaLnBrk="1" latinLnBrk="0" hangingPunct="1">
              <a:defRPr sz="816" kern="1200">
                <a:solidFill>
                  <a:schemeClr val="lt1"/>
                </a:solidFill>
                <a:latin typeface="+mn-lt"/>
                <a:ea typeface="+mn-ea"/>
                <a:cs typeface="+mn-cs"/>
              </a:defRPr>
            </a:lvl5pPr>
            <a:lvl6pPr marL="1036639" algn="l" defTabSz="207328" rtl="0" eaLnBrk="1" latinLnBrk="0" hangingPunct="1">
              <a:defRPr sz="816" kern="1200">
                <a:solidFill>
                  <a:schemeClr val="lt1"/>
                </a:solidFill>
                <a:latin typeface="+mn-lt"/>
                <a:ea typeface="+mn-ea"/>
                <a:cs typeface="+mn-cs"/>
              </a:defRPr>
            </a:lvl6pPr>
            <a:lvl7pPr marL="1243965" algn="l" defTabSz="207328" rtl="0" eaLnBrk="1" latinLnBrk="0" hangingPunct="1">
              <a:defRPr sz="816" kern="1200">
                <a:solidFill>
                  <a:schemeClr val="lt1"/>
                </a:solidFill>
                <a:latin typeface="+mn-lt"/>
                <a:ea typeface="+mn-ea"/>
                <a:cs typeface="+mn-cs"/>
              </a:defRPr>
            </a:lvl7pPr>
            <a:lvl8pPr marL="1451293" algn="l" defTabSz="207328" rtl="0" eaLnBrk="1" latinLnBrk="0" hangingPunct="1">
              <a:defRPr sz="816" kern="1200">
                <a:solidFill>
                  <a:schemeClr val="lt1"/>
                </a:solidFill>
                <a:latin typeface="+mn-lt"/>
                <a:ea typeface="+mn-ea"/>
                <a:cs typeface="+mn-cs"/>
              </a:defRPr>
            </a:lvl8pPr>
            <a:lvl9pPr marL="1658621" algn="l" defTabSz="207328" rtl="0" eaLnBrk="1" latinLnBrk="0" hangingPunct="1">
              <a:defRPr sz="816" kern="1200">
                <a:solidFill>
                  <a:schemeClr val="lt1"/>
                </a:solidFill>
                <a:latin typeface="+mn-lt"/>
                <a:ea typeface="+mn-ea"/>
                <a:cs typeface="+mn-cs"/>
              </a:defRPr>
            </a:lvl9pPr>
          </a:lstStyle>
          <a:p>
            <a:pPr marL="0" marR="0" lvl="0" indent="0" algn="ctr"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a:xfrm>
            <a:off x="588263" y="457200"/>
            <a:ext cx="11018520" cy="553998"/>
          </a:xfrm>
        </p:spPr>
        <p:txBody>
          <a:bodyPr/>
          <a:lstStyle/>
          <a:p>
            <a:r>
              <a:rPr lang="en-US"/>
              <a:t>SQL Server investments over the years</a:t>
            </a:r>
          </a:p>
        </p:txBody>
      </p:sp>
      <p:sp>
        <p:nvSpPr>
          <p:cNvPr id="120" name="TextBox 119">
            <a:extLst>
              <a:ext uri="{FF2B5EF4-FFF2-40B4-BE49-F238E27FC236}">
                <a16:creationId xmlns:a16="http://schemas.microsoft.com/office/drawing/2014/main" id="{EA0FA606-A930-4565-8E86-5DC811DB3EEB}"/>
              </a:ext>
            </a:extLst>
          </p:cNvPr>
          <p:cNvSpPr txBox="1"/>
          <p:nvPr/>
        </p:nvSpPr>
        <p:spPr>
          <a:xfrm>
            <a:off x="588263" y="1160171"/>
            <a:ext cx="451815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Continual innovations built into SQL Server, giving you higher return on your investments </a:t>
            </a:r>
          </a:p>
        </p:txBody>
      </p:sp>
      <p:sp>
        <p:nvSpPr>
          <p:cNvPr id="36" name="Rectangle 35">
            <a:extLst>
              <a:ext uri="{FF2B5EF4-FFF2-40B4-BE49-F238E27FC236}">
                <a16:creationId xmlns:a16="http://schemas.microsoft.com/office/drawing/2014/main" id="{35203DFF-6A5C-4D4F-8A7E-DF1B27A0ED41}"/>
              </a:ext>
            </a:extLst>
          </p:cNvPr>
          <p:cNvSpPr/>
          <p:nvPr/>
        </p:nvSpPr>
        <p:spPr>
          <a:xfrm>
            <a:off x="588263" y="4342574"/>
            <a:ext cx="2690141" cy="173893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marL="0" marR="0" lvl="0" indent="0" algn="ctr" defTabSz="8001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SQL Server 2016</a:t>
            </a:r>
          </a:p>
          <a:p>
            <a:pPr marL="0" marR="0" lvl="1" indent="0" algn="ctr" defTabSz="8001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Everything built-in — Mission critical performance and availability</a:t>
            </a:r>
          </a:p>
          <a:p>
            <a:pPr marL="0" marR="0" lvl="1" indent="0" algn="ctr" defTabSz="8001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Always Encrypted security</a:t>
            </a:r>
          </a:p>
          <a:p>
            <a:pPr marL="0" marR="0" lvl="1" indent="0" algn="ctr" defTabSz="800100" rtl="0" eaLnBrk="1" fontAlgn="auto"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FB06C787-0DBC-4910-8B70-46A00E7D6C12}"/>
              </a:ext>
            </a:extLst>
          </p:cNvPr>
          <p:cNvSpPr/>
          <p:nvPr/>
        </p:nvSpPr>
        <p:spPr>
          <a:xfrm>
            <a:off x="4706862" y="3249967"/>
            <a:ext cx="3072790" cy="173893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marL="0" marR="0" lvl="0" indent="0" algn="ctr" defTabSz="8001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SQL Server 2017</a:t>
            </a:r>
          </a:p>
          <a:p>
            <a:pPr marL="0" marR="0" lvl="1" indent="0" algn="ctr" defTabSz="8001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Available on any platform — Linux or Windows </a:t>
            </a:r>
          </a:p>
          <a:p>
            <a:pPr marL="0" marR="0" lvl="1" indent="0" algn="ctr" defTabSz="8001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AI built-in with support for R and Python</a:t>
            </a:r>
          </a:p>
          <a:p>
            <a:pPr marL="0" marR="0" lvl="1" indent="0" algn="ctr" defTabSz="800100" rtl="0" eaLnBrk="1" fontAlgn="auto"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B7DEC3AE-97C1-4F54-8B36-077B2FB037E4}"/>
              </a:ext>
            </a:extLst>
          </p:cNvPr>
          <p:cNvSpPr/>
          <p:nvPr/>
        </p:nvSpPr>
        <p:spPr>
          <a:xfrm>
            <a:off x="8530947" y="1864973"/>
            <a:ext cx="3072790" cy="115416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marL="0" marR="0" lvl="0" indent="0" algn="ctr" defTabSz="8001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SQL Server 2019</a:t>
            </a:r>
          </a:p>
          <a:p>
            <a:pPr marL="0" marR="0" lvl="1" indent="0" algn="ctr" defTabSz="800100" rtl="0" eaLnBrk="1" fontAlgn="auto"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Intelligent Database performance, security, and management enhancements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8" name="Graphic 7" descr="SQL Server 2022">
            <a:extLst>
              <a:ext uri="{FF2B5EF4-FFF2-40B4-BE49-F238E27FC236}">
                <a16:creationId xmlns:a16="http://schemas.microsoft.com/office/drawing/2014/main" id="{6BA3E302-B0AF-463A-AFF9-D49B8DED8C0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06142" y="139434"/>
            <a:ext cx="795190" cy="795190"/>
          </a:xfrm>
          <a:prstGeom prst="rect">
            <a:avLst/>
          </a:prstGeom>
        </p:spPr>
      </p:pic>
    </p:spTree>
    <p:extLst>
      <p:ext uri="{BB962C8B-B14F-4D97-AF65-F5344CB8AC3E}">
        <p14:creationId xmlns:p14="http://schemas.microsoft.com/office/powerpoint/2010/main" val="2051472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 uri="{C183D7F6-B498-43B3-948B-1728B52AA6E4}">
                <adec:decorative xmlns:adec="http://schemas.microsoft.com/office/drawing/2017/decorative" val="1"/>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 uri="{C183D7F6-B498-43B3-948B-1728B52AA6E4}">
                <adec:decorative xmlns:adec="http://schemas.microsoft.com/office/drawing/2017/decorative" val="1"/>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 uri="{C183D7F6-B498-43B3-948B-1728B52AA6E4}">
                <adec:decorative xmlns:adec="http://schemas.microsoft.com/office/drawing/2017/decorative" val="1"/>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 uri="{C183D7F6-B498-43B3-948B-1728B52AA6E4}">
                <adec:decorative xmlns:adec="http://schemas.microsoft.com/office/drawing/2017/decorative" val="1"/>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 uri="{C183D7F6-B498-43B3-948B-1728B52AA6E4}">
                <adec:decorative xmlns:adec="http://schemas.microsoft.com/office/drawing/2017/decorative" val="1"/>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a:cs typeface="Segoe UI"/>
              </a:rPr>
              <a:t>SQL Server 2022</a:t>
            </a:r>
            <a:br>
              <a:rPr lang="en-US" sz="3200"/>
            </a:br>
            <a:r>
              <a:rPr lang="en-US" sz="1800" spc="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1195" y="6283311"/>
            <a:ext cx="10728899" cy="570926"/>
          </a:xfrm>
          <a:prstGeom prst="rect">
            <a:avLst/>
          </a:prstGeom>
          <a:noFill/>
        </p:spPr>
        <p:txBody>
          <a:bodyPr wrap="none" lIns="0" tIns="0" rIns="0" bIns="0" rtlCol="0" anchor="t">
            <a:spAutoFit/>
          </a:bodyPr>
          <a:lstStyle/>
          <a:p>
            <a:pPr defTabSz="914225">
              <a:lnSpc>
                <a:spcPct val="90000"/>
              </a:lnSpc>
              <a:spcAft>
                <a:spcPts val="300"/>
              </a:spcAft>
              <a:defRPr/>
            </a:pPr>
            <a:r>
              <a:rPr lang="en-US" sz="800">
                <a:solidFill>
                  <a:srgbClr val="757575"/>
                </a:solidFill>
                <a:latin typeface="Segoe UI"/>
              </a:rPr>
              <a:t>Bidirectional</a:t>
            </a:r>
            <a:r>
              <a:rPr kumimoji="0" lang="en-US" sz="800" b="0" i="0" u="none" strike="noStrike" kern="1200" cap="none" spc="0" normalizeH="0" baseline="0" noProof="0">
                <a:ln>
                  <a:noFill/>
                </a:ln>
                <a:solidFill>
                  <a:srgbClr val="757575"/>
                </a:solidFill>
                <a:effectLst/>
                <a:uLnTx/>
                <a:uFillTx/>
                <a:latin typeface="Segoe UI"/>
                <a:ea typeface="+mn-ea"/>
                <a:cs typeface="+mn-cs"/>
              </a:rPr>
              <a:t> disaster recovery is available in limited public preview. General availability will occur at a future date</a:t>
            </a:r>
            <a:r>
              <a:rPr lang="en-US" sz="800">
                <a:solidFill>
                  <a:srgbClr val="757575"/>
                </a:solidFill>
                <a:latin typeface="Segoe UI"/>
              </a:rPr>
              <a:t>.</a:t>
            </a:r>
            <a:endParaRPr kumimoji="0" lang="en-US" sz="800" b="0" i="0" u="none" strike="noStrike" kern="1200" cap="none" spc="0" normalizeH="0" baseline="0" noProof="0">
              <a:ln>
                <a:noFill/>
              </a:ln>
              <a:solidFill>
                <a:srgbClr val="757575"/>
              </a:solidFill>
              <a:effectLst/>
              <a:uLnTx/>
              <a:uFillTx/>
              <a:latin typeface="Segoe UI"/>
              <a:ea typeface="+mn-ea"/>
              <a:cs typeface="+mn-cs"/>
            </a:endParaRPr>
          </a:p>
          <a:p>
            <a:pPr defTabSz="914225">
              <a:lnSpc>
                <a:spcPct val="90000"/>
              </a:lnSpc>
              <a:spcAft>
                <a:spcPts val="300"/>
              </a:spcAft>
              <a:defRPr/>
            </a:pPr>
            <a:r>
              <a:rPr kumimoji="0" lang="en-US" sz="800" b="0" i="0" u="none" strike="noStrike" kern="1200" cap="none" spc="0" normalizeH="0" baseline="0" noProof="0">
                <a:ln>
                  <a:noFill/>
                </a:ln>
                <a:solidFill>
                  <a:srgbClr val="757575"/>
                </a:solidFill>
                <a:effectLst/>
                <a:uLnTx/>
                <a:uFillTx/>
                <a:latin typeface="Segoe UI"/>
                <a:ea typeface="+mn-ea"/>
                <a:cs typeface="+mn-cs"/>
              </a:rPr>
              <a:t>TPC Claims as </a:t>
            </a:r>
            <a:r>
              <a:rPr lang="en-US" sz="800">
                <a:solidFill>
                  <a:srgbClr val="757575"/>
                </a:solidFill>
                <a:latin typeface="Segoe UI"/>
              </a:rPr>
              <a:t>11/2022</a:t>
            </a:r>
            <a:r>
              <a:rPr lang="en-US" sz="800">
                <a:solidFill>
                  <a:schemeClr val="bg1">
                    <a:lumMod val="50000"/>
                  </a:schemeClr>
                </a:solidFill>
                <a:latin typeface="Segoe UI"/>
              </a:rPr>
              <a:t> </a:t>
            </a:r>
            <a:r>
              <a:rPr lang="en-US" sz="800">
                <a:solidFill>
                  <a:schemeClr val="bg1">
                    <a:lumMod val="50000"/>
                  </a:schemeClr>
                </a:solidFill>
                <a:ea typeface="+mn-lt"/>
                <a:cs typeface="+mn-lt"/>
              </a:rPr>
              <a:t> </a:t>
            </a:r>
            <a:endParaRPr lang="en-US" sz="800">
              <a:solidFill>
                <a:schemeClr val="bg1">
                  <a:lumMod val="50000"/>
                </a:schemeClr>
              </a:solidFill>
              <a:cs typeface="Segoe UI"/>
            </a:endParaRPr>
          </a:p>
          <a:p>
            <a:pPr defTabSz="914225">
              <a:lnSpc>
                <a:spcPct val="90000"/>
              </a:lnSpc>
              <a:spcAft>
                <a:spcPts val="300"/>
              </a:spcAft>
              <a:defRPr/>
            </a:pPr>
            <a:r>
              <a:rPr lang="en-US" sz="800" baseline="30000">
                <a:solidFill>
                  <a:schemeClr val="bg1">
                    <a:lumMod val="50000"/>
                  </a:schemeClr>
                </a:solidFill>
                <a:ea typeface="+mn-lt"/>
                <a:cs typeface="+mn-lt"/>
              </a:rPr>
              <a:t>1</a:t>
            </a:r>
            <a:r>
              <a:rPr lang="en-US" sz="800">
                <a:solidFill>
                  <a:schemeClr val="bg1">
                    <a:lumMod val="50000"/>
                  </a:schemeClr>
                </a:solidFill>
                <a:ea typeface="+mn-lt"/>
                <a:cs typeface="+mn-lt"/>
              </a:rPr>
              <a:t>National Institute of Standards and Technology Comprehensive Vulnerability Database </a:t>
            </a:r>
            <a:r>
              <a:rPr lang="en-US" sz="800" baseline="30000">
                <a:solidFill>
                  <a:schemeClr val="bg1">
                    <a:lumMod val="50000"/>
                  </a:schemeClr>
                </a:solidFill>
                <a:ea typeface="+mn-lt"/>
                <a:cs typeface="+mn-lt"/>
              </a:rPr>
              <a:t>2 </a:t>
            </a:r>
            <a:r>
              <a:rPr lang="en-US" sz="800">
                <a:solidFill>
                  <a:schemeClr val="bg1">
                    <a:lumMod val="50000"/>
                  </a:schemeClr>
                </a:solidFill>
                <a:ea typeface="+mn-lt"/>
                <a:cs typeface="+mn-lt"/>
                <a:hlinkClick r:id="rId3">
                  <a:extLst>
                    <a:ext uri="{A12FA001-AC4F-418D-AE19-62706E023703}">
                      <ahyp:hlinkClr xmlns:ahyp="http://schemas.microsoft.com/office/drawing/2018/hyperlinkcolor" val="tx"/>
                    </a:ext>
                  </a:extLst>
                </a:hlinkClick>
              </a:rPr>
              <a:t>http://www.tpc.org/4087</a:t>
            </a:r>
            <a:r>
              <a:rPr lang="en-US" sz="800">
                <a:solidFill>
                  <a:schemeClr val="bg1">
                    <a:lumMod val="50000"/>
                  </a:schemeClr>
                </a:solidFill>
                <a:ea typeface="+mn-lt"/>
                <a:cs typeface="+mn-lt"/>
              </a:rPr>
              <a:t>; </a:t>
            </a:r>
            <a:r>
              <a:rPr lang="en-US" sz="800" baseline="30000">
                <a:solidFill>
                  <a:schemeClr val="bg1">
                    <a:lumMod val="50000"/>
                  </a:schemeClr>
                </a:solidFill>
                <a:ea typeface="+mn-lt"/>
                <a:cs typeface="+mn-lt"/>
              </a:rPr>
              <a:t>3 </a:t>
            </a:r>
            <a:r>
              <a:rPr lang="en-US" sz="800">
                <a:solidFill>
                  <a:schemeClr val="bg1">
                    <a:lumMod val="50000"/>
                  </a:schemeClr>
                </a:solidFill>
                <a:ea typeface="+mn-lt"/>
                <a:cs typeface="+mn-lt"/>
                <a:hlinkClick r:id="rId4">
                  <a:extLst>
                    <a:ext uri="{A12FA001-AC4F-418D-AE19-62706E023703}">
                      <ahyp:hlinkClr xmlns:ahyp="http://schemas.microsoft.com/office/drawing/2018/hyperlinkcolor" val="tx"/>
                    </a:ext>
                  </a:extLst>
                </a:hlinkClick>
              </a:rPr>
              <a:t>www.tpc.org/3386</a:t>
            </a:r>
            <a:r>
              <a:rPr lang="en-US" sz="800">
                <a:solidFill>
                  <a:schemeClr val="bg1">
                    <a:lumMod val="50000"/>
                  </a:schemeClr>
                </a:solidFill>
                <a:ea typeface="+mn-lt"/>
                <a:cs typeface="+mn-lt"/>
              </a:rPr>
              <a:t>; </a:t>
            </a:r>
            <a:r>
              <a:rPr lang="en-US" sz="800" baseline="30000">
                <a:solidFill>
                  <a:schemeClr val="bg1">
                    <a:lumMod val="50000"/>
                  </a:schemeClr>
                </a:solidFill>
                <a:ea typeface="+mn-lt"/>
                <a:cs typeface="+mn-lt"/>
              </a:rPr>
              <a:t>4 </a:t>
            </a:r>
            <a:r>
              <a:rPr lang="en-US" sz="800">
                <a:solidFill>
                  <a:schemeClr val="bg1">
                    <a:lumMod val="50000"/>
                  </a:schemeClr>
                </a:solidFill>
                <a:ea typeface="+mn-lt"/>
                <a:cs typeface="+mn-lt"/>
                <a:hlinkClick r:id="rId5">
                  <a:extLst>
                    <a:ext uri="{A12FA001-AC4F-418D-AE19-62706E023703}">
                      <ahyp:hlinkClr xmlns:ahyp="http://schemas.microsoft.com/office/drawing/2018/hyperlinkcolor" val="tx"/>
                    </a:ext>
                  </a:extLst>
                </a:hlinkClick>
              </a:rPr>
              <a:t>http://www.tpc.org/3385</a:t>
            </a:r>
            <a:r>
              <a:rPr lang="en-US" sz="800">
                <a:solidFill>
                  <a:schemeClr val="bg1">
                    <a:lumMod val="50000"/>
                  </a:schemeClr>
                </a:solidFill>
                <a:ea typeface="+mn-lt"/>
                <a:cs typeface="+mn-lt"/>
              </a:rPr>
              <a:t>; </a:t>
            </a:r>
            <a:r>
              <a:rPr lang="en-US" sz="800" baseline="30000">
                <a:solidFill>
                  <a:schemeClr val="bg1">
                    <a:lumMod val="50000"/>
                  </a:schemeClr>
                </a:solidFill>
                <a:ea typeface="+mn-lt"/>
                <a:cs typeface="+mn-lt"/>
              </a:rPr>
              <a:t>5 </a:t>
            </a:r>
            <a:r>
              <a:rPr lang="en-US" sz="800" u="sng">
                <a:solidFill>
                  <a:schemeClr val="bg1">
                    <a:lumMod val="50000"/>
                  </a:schemeClr>
                </a:solidFill>
                <a:ea typeface="+mn-lt"/>
                <a:cs typeface="+mn-lt"/>
                <a:hlinkClick r:id="rId6">
                  <a:extLst>
                    <a:ext uri="{A12FA001-AC4F-418D-AE19-62706E023703}">
                      <ahyp:hlinkClr xmlns:ahyp="http://schemas.microsoft.com/office/drawing/2018/hyperlinkcolor" val="tx"/>
                    </a:ext>
                  </a:extLst>
                </a:hlinkClick>
              </a:rPr>
              <a:t>https://tpc.org/3383</a:t>
            </a:r>
            <a:r>
              <a:rPr lang="en-US" sz="800">
                <a:solidFill>
                  <a:schemeClr val="bg1">
                    <a:lumMod val="50000"/>
                  </a:schemeClr>
                </a:solidFill>
                <a:ea typeface="+mn-lt"/>
                <a:cs typeface="+mn-lt"/>
              </a:rPr>
              <a:t>; </a:t>
            </a:r>
            <a:r>
              <a:rPr lang="en-US" sz="800" baseline="30000">
                <a:solidFill>
                  <a:schemeClr val="bg1">
                    <a:lumMod val="50000"/>
                  </a:schemeClr>
                </a:solidFill>
                <a:ea typeface="+mn-lt"/>
                <a:cs typeface="+mn-lt"/>
              </a:rPr>
              <a:t>6 </a:t>
            </a:r>
            <a:r>
              <a:rPr lang="en-US" sz="800">
                <a:solidFill>
                  <a:schemeClr val="bg1">
                    <a:lumMod val="50000"/>
                  </a:schemeClr>
                </a:solidFill>
                <a:ea typeface="+mn-lt"/>
                <a:cs typeface="+mn-lt"/>
                <a:hlinkClick r:id="rId7">
                  <a:extLst>
                    <a:ext uri="{A12FA001-AC4F-418D-AE19-62706E023703}">
                      <ahyp:hlinkClr xmlns:ahyp="http://schemas.microsoft.com/office/drawing/2018/hyperlinkcolor" val="tx"/>
                    </a:ext>
                  </a:extLst>
                </a:hlinkClick>
              </a:rPr>
              <a:t>http://www.tpc.org/3364</a:t>
            </a:r>
            <a:r>
              <a:rPr lang="en-US" sz="800">
                <a:solidFill>
                  <a:schemeClr val="bg1">
                    <a:lumMod val="50000"/>
                  </a:schemeClr>
                </a:solidFill>
                <a:ea typeface="+mn-lt"/>
                <a:cs typeface="+mn-lt"/>
              </a:rPr>
              <a:t>; </a:t>
            </a:r>
            <a:r>
              <a:rPr lang="en-US" sz="800" baseline="30000">
                <a:solidFill>
                  <a:schemeClr val="bg1">
                    <a:lumMod val="50000"/>
                  </a:schemeClr>
                </a:solidFill>
                <a:ea typeface="+mn-lt"/>
                <a:cs typeface="+mn-lt"/>
              </a:rPr>
              <a:t>7</a:t>
            </a:r>
            <a:r>
              <a:rPr lang="en-US" sz="800">
                <a:solidFill>
                  <a:schemeClr val="bg1">
                    <a:lumMod val="50000"/>
                  </a:schemeClr>
                </a:solidFill>
                <a:ea typeface="+mn-lt"/>
                <a:cs typeface="+mn-lt"/>
                <a:hlinkClick r:id="rId8">
                  <a:extLst>
                    <a:ext uri="{A12FA001-AC4F-418D-AE19-62706E023703}">
                      <ahyp:hlinkClr xmlns:ahyp="http://schemas.microsoft.com/office/drawing/2018/hyperlinkcolor" val="tx"/>
                    </a:ext>
                  </a:extLst>
                </a:hlinkClick>
              </a:rPr>
              <a:t> https://tpc.org/3382</a:t>
            </a:r>
            <a:r>
              <a:rPr lang="en-US" sz="800">
                <a:solidFill>
                  <a:schemeClr val="bg1">
                    <a:lumMod val="50000"/>
                  </a:schemeClr>
                </a:solidFill>
                <a:ea typeface="+mn-lt"/>
                <a:cs typeface="+mn-lt"/>
              </a:rPr>
              <a:t>; </a:t>
            </a:r>
            <a:r>
              <a:rPr lang="en-US" sz="800">
                <a:solidFill>
                  <a:schemeClr val="bg1">
                    <a:lumMod val="50000"/>
                  </a:schemeClr>
                </a:solidFill>
                <a:cs typeface="Segoe UI"/>
              </a:rPr>
              <a:t> </a:t>
            </a:r>
          </a:p>
          <a:p>
            <a:pPr defTabSz="914225">
              <a:spcAft>
                <a:spcPts val="400"/>
              </a:spcAft>
              <a:defRPr/>
            </a:pPr>
            <a:endParaRPr lang="en-AU" sz="800">
              <a:solidFill>
                <a:srgbClr val="757575"/>
              </a:solidFill>
              <a:latin typeface="Segoe UI"/>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Business continuity through Azure</a:t>
            </a:r>
          </a:p>
        </p:txBody>
      </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#1 OLTP performance</a:t>
            </a:r>
            <a:r>
              <a:rPr kumimoji="0" lang="en-US" sz="1000" b="0" i="0" u="none" strike="noStrike" kern="1200" cap="none" spc="0" normalizeH="0" baseline="30000" noProof="0">
                <a:ln>
                  <a:noFill/>
                </a:ln>
                <a:solidFill>
                  <a:srgbClr val="000000"/>
                </a:solidFill>
                <a:effectLst/>
                <a:uLnTx/>
                <a:uFillTx/>
                <a:latin typeface="Segoe UI Semibold"/>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#1 Non-Clustered DW performance on 1TB</a:t>
            </a:r>
            <a:r>
              <a:rPr kumimoji="0" lang="en-US" sz="1000" b="0" i="0" u="none" strike="noStrike" kern="1200" cap="none" spc="0" normalizeH="0" baseline="30000" noProof="0">
                <a:ln>
                  <a:noFill/>
                </a:ln>
                <a:solidFill>
                  <a:srgbClr val="000000"/>
                </a:solidFill>
                <a:effectLst/>
                <a:uLnTx/>
                <a:uFillTx/>
                <a:latin typeface="Segoe UI Semibold"/>
                <a:ea typeface="+mn-ea"/>
                <a:cs typeface="+mn-cs"/>
              </a:rPr>
              <a:t>3</a:t>
            </a:r>
            <a:r>
              <a:rPr kumimoji="0" lang="en-US" sz="1000" b="0" i="0" u="none" strike="noStrike" kern="1200" cap="none" spc="0" normalizeH="0" baseline="0" noProof="0">
                <a:ln>
                  <a:noFill/>
                </a:ln>
                <a:solidFill>
                  <a:srgbClr val="000000"/>
                </a:solidFill>
                <a:effectLst/>
                <a:uLnTx/>
                <a:uFillTx/>
                <a:latin typeface="Segoe UI Semibold"/>
                <a:ea typeface="+mn-ea"/>
                <a:cs typeface="+mn-cs"/>
              </a:rPr>
              <a:t>, 3TB</a:t>
            </a:r>
            <a:r>
              <a:rPr kumimoji="0" lang="en-US" sz="1000" b="0" i="0" u="none" strike="noStrike" kern="1200" cap="none" spc="0" normalizeH="0" baseline="30000" noProof="0">
                <a:ln>
                  <a:noFill/>
                </a:ln>
                <a:solidFill>
                  <a:srgbClr val="000000"/>
                </a:solidFill>
                <a:effectLst/>
                <a:uLnTx/>
                <a:uFillTx/>
                <a:latin typeface="Segoe UI Semibold"/>
                <a:ea typeface="+mn-ea"/>
                <a:cs typeface="+mn-cs"/>
              </a:rPr>
              <a:t>4</a:t>
            </a:r>
            <a:r>
              <a:rPr kumimoji="0" lang="en-US" sz="1000" b="0" i="0" u="none" strike="noStrike" kern="1200" cap="none" spc="0" normalizeH="0" baseline="0" noProof="0">
                <a:ln>
                  <a:noFill/>
                </a:ln>
                <a:solidFill>
                  <a:srgbClr val="000000"/>
                </a:solidFill>
                <a:effectLst/>
                <a:uLnTx/>
                <a:uFillTx/>
                <a:latin typeface="Segoe UI Semibold"/>
                <a:ea typeface="+mn-ea"/>
                <a:cs typeface="+mn-cs"/>
              </a:rPr>
              <a:t>, 10TB</a:t>
            </a:r>
            <a:r>
              <a:rPr kumimoji="0" lang="en-US" sz="1000" b="0" i="0" u="none" strike="noStrike" kern="1200" cap="none" spc="0" normalizeH="0" baseline="30000" noProof="0">
                <a:ln>
                  <a:noFill/>
                </a:ln>
                <a:solidFill>
                  <a:srgbClr val="000000"/>
                </a:solidFill>
                <a:effectLst/>
                <a:uLnTx/>
                <a:uFillTx/>
                <a:latin typeface="Segoe UI Semibold"/>
                <a:ea typeface="+mn-ea"/>
                <a:cs typeface="+mn-cs"/>
              </a:rPr>
              <a:t>5</a:t>
            </a:r>
            <a:r>
              <a:rPr kumimoji="0" lang="en-US" sz="1000" b="0" i="0" u="none" strike="noStrike" kern="1200" cap="none" spc="0" normalizeH="0" baseline="0" noProof="0">
                <a:ln>
                  <a:noFill/>
                </a:ln>
                <a:solidFill>
                  <a:srgbClr val="000000"/>
                </a:solidFill>
                <a:effectLst/>
                <a:uLnTx/>
                <a:uFillTx/>
                <a:latin typeface="Segoe UI Semibold"/>
                <a:ea typeface="+mn-ea"/>
                <a:cs typeface="+mn-cs"/>
              </a:rPr>
              <a:t>, 30TB</a:t>
            </a:r>
            <a:r>
              <a:rPr kumimoji="0" lang="en-US" sz="1000" b="0" i="0" u="none" strike="noStrike" kern="1200" cap="none" spc="0" normalizeH="0" baseline="30000" noProof="0">
                <a:ln>
                  <a:noFill/>
                </a:ln>
                <a:solidFill>
                  <a:srgbClr val="000000"/>
                </a:solidFill>
                <a:effectLst/>
                <a:uLnTx/>
                <a:uFillTx/>
                <a:latin typeface="Segoe UI Semibold"/>
                <a:ea typeface="+mn-ea"/>
                <a:cs typeface="+mn-cs"/>
              </a:rPr>
              <a:t>6</a:t>
            </a:r>
            <a:r>
              <a:rPr kumimoji="0" lang="en-US" sz="1000" b="0" i="0" u="none" strike="noStrike" kern="1200" cap="none" spc="0" normalizeH="0" baseline="0" noProof="0">
                <a:ln>
                  <a:noFill/>
                </a:ln>
                <a:solidFill>
                  <a:srgbClr val="000000"/>
                </a:solidFill>
                <a:effectLst/>
                <a:uLnTx/>
                <a:uFillTx/>
                <a:latin typeface="Segoe UI Semibold"/>
                <a:ea typeface="+mn-ea"/>
                <a:cs typeface="+mn-cs"/>
              </a:rPr>
              <a:t>, and 100TB</a:t>
            </a:r>
            <a:r>
              <a:rPr kumimoji="0" lang="en-US" sz="1000" b="0" i="0" u="none" strike="noStrike" kern="1200" cap="none" spc="0" normalizeH="0" baseline="30000" noProof="0">
                <a:ln>
                  <a:noFill/>
                </a:ln>
                <a:solidFill>
                  <a:srgbClr val="000000"/>
                </a:solidFill>
                <a:effectLst/>
                <a:uLnTx/>
                <a:uFillTx/>
                <a:latin typeface="Segoe UI Semibold"/>
                <a:ea typeface="+mn-ea"/>
                <a:cs typeface="+mn-cs"/>
              </a:rPr>
              <a:t>7</a:t>
            </a: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Bidirectional DR </a:t>
            </a:r>
            <a:b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to Azure SQL</a:t>
            </a:r>
            <a:endParaRPr kumimoji="0" lang="en-US" sz="900" b="0" i="0" u="none" strike="noStrike" kern="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06268"/>
            <a:ext cx="1632630" cy="319126"/>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Multi-write replication</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SQL Server ledger</a:t>
            </a:r>
          </a:p>
        </p:txBody>
      </p:sp>
      <p:cxnSp>
        <p:nvCxnSpPr>
          <p:cNvPr id="198" name="Straight Connector 197">
            <a:extLst>
              <a:ext uri="{FF2B5EF4-FFF2-40B4-BE49-F238E27FC236}">
                <a16:creationId xmlns:a16="http://schemas.microsoft.com/office/drawing/2014/main" id="{7B992DFB-BF71-4EFD-AE1C-C8CA7082CC6C}"/>
              </a:ext>
              <a:ext uri="{C183D7F6-B498-43B3-948B-1728B52AA6E4}">
                <adec:decorative xmlns:adec="http://schemas.microsoft.com/office/drawing/2017/decorative" val="1"/>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 uri="{C183D7F6-B498-43B3-948B-1728B52AA6E4}">
                <adec:decorative xmlns:adec="http://schemas.microsoft.com/office/drawing/2017/decorative" val="1"/>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 uri="{C183D7F6-B498-43B3-948B-1728B52AA6E4}">
                <adec:decorative xmlns:adec="http://schemas.microsoft.com/office/drawing/2017/decorative" val="1"/>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 uri="{C183D7F6-B498-43B3-948B-1728B52AA6E4}">
                <adec:decorative xmlns:adec="http://schemas.microsoft.com/office/drawing/2017/decorative" val="1"/>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 uri="{C183D7F6-B498-43B3-948B-1728B52AA6E4}">
                <adec:decorative xmlns:adec="http://schemas.microsoft.com/office/drawing/2017/decorative" val="1"/>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a:ln>
                  <a:noFill/>
                </a:ln>
                <a:solidFill>
                  <a:srgbClr val="243A5E"/>
                </a:solidFill>
                <a:effectLst/>
                <a:uLnTx/>
                <a:uFillTx/>
                <a:latin typeface="Segoe UI Semibold" charset="0"/>
                <a:ea typeface="+mn-ea"/>
                <a:cs typeface="Segoe UI Semibold" charset="0"/>
              </a:rPr>
              <a:t>capabilities</a:t>
            </a:r>
          </a:p>
        </p:txBody>
      </p:sp>
      <p:pic>
        <p:nvPicPr>
          <p:cNvPr id="230" name="Graphic 229" descr="Azure SQL Edge">
            <a:extLst>
              <a:ext uri="{FF2B5EF4-FFF2-40B4-BE49-F238E27FC236}">
                <a16:creationId xmlns:a16="http://schemas.microsoft.com/office/drawing/2014/main" id="{4511E7B5-3869-4CD5-809A-B8450D404C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descr="Azure SQL">
            <a:extLst>
              <a:ext uri="{FF2B5EF4-FFF2-40B4-BE49-F238E27FC236}">
                <a16:creationId xmlns:a16="http://schemas.microsoft.com/office/drawing/2014/main" id="{1D6563D1-7A76-4994-90F2-5A10A8F4CA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 uri="{C183D7F6-B498-43B3-948B-1728B52AA6E4}">
                <adec:decorative xmlns:adec="http://schemas.microsoft.com/office/drawing/2017/decorative" val="1"/>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 uri="{C183D7F6-B498-43B3-948B-1728B52AA6E4}">
                <adec:decorative xmlns:adec="http://schemas.microsoft.com/office/drawing/2017/decorative" val="1"/>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 uri="{C183D7F6-B498-43B3-948B-1728B52AA6E4}">
                <adec:decorative xmlns:adec="http://schemas.microsoft.com/office/drawing/2017/decorative" val="1"/>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 uri="{C183D7F6-B498-43B3-948B-1728B52AA6E4}">
                <adec:decorative xmlns:adec="http://schemas.microsoft.com/office/drawing/2017/decorative" val="1"/>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 uri="{C183D7F6-B498-43B3-948B-1728B52AA6E4}">
                <adec:decorative xmlns:adec="http://schemas.microsoft.com/office/drawing/2017/decorative" val="1"/>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Most consistent data platform</a:t>
            </a:r>
          </a:p>
        </p:txBody>
      </p:sp>
      <p:grpSp>
        <p:nvGrpSpPr>
          <p:cNvPr id="188" name="Group 187">
            <a:extLst>
              <a:ext uri="{FF2B5EF4-FFF2-40B4-BE49-F238E27FC236}">
                <a16:creationId xmlns:a16="http://schemas.microsoft.com/office/drawing/2014/main" id="{241561D1-3A59-49C7-93FB-09A5429007FB}"/>
              </a:ext>
              <a:ext uri="{C183D7F6-B498-43B3-948B-1728B52AA6E4}">
                <adec:decorative xmlns:adec="http://schemas.microsoft.com/office/drawing/2017/decorative" val="1"/>
              </a:ext>
            </a:extLst>
          </p:cNvPr>
          <p:cNvGrpSpPr/>
          <p:nvPr/>
        </p:nvGrpSpPr>
        <p:grpSpPr>
          <a:xfrm>
            <a:off x="5810021" y="2119073"/>
            <a:ext cx="1570327" cy="1930226"/>
            <a:chOff x="5363447" y="2593426"/>
            <a:chExt cx="1570327" cy="2142908"/>
          </a:xfrm>
        </p:grpSpPr>
        <p:cxnSp>
          <p:nvCxnSpPr>
            <p:cNvPr id="189" name="Straight Connector 188">
              <a:extLst>
                <a:ext uri="{FF2B5EF4-FFF2-40B4-BE49-F238E27FC236}">
                  <a16:creationId xmlns:a16="http://schemas.microsoft.com/office/drawing/2014/main" id="{D50C0A7B-F75B-4F4E-B8AA-AB3A67D27256}"/>
                </a:ext>
              </a:extLst>
            </p:cNvPr>
            <p:cNvCxnSpPr>
              <a:cxnSpLocks/>
            </p:cNvCxnSpPr>
            <p:nvPr/>
          </p:nvCxnSpPr>
          <p:spPr>
            <a:xfrm>
              <a:off x="5588418" y="2825224"/>
              <a:ext cx="0" cy="1687782"/>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8910AD7A-0E3A-414C-A37A-E9045E7289A4}"/>
                </a:ext>
              </a:extLst>
            </p:cNvPr>
            <p:cNvSpPr/>
            <p:nvPr/>
          </p:nvSpPr>
          <p:spPr bwMode="auto">
            <a:xfrm>
              <a:off x="5909646" y="4423928"/>
              <a:ext cx="102412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Map</a:t>
              </a:r>
            </a:p>
          </p:txBody>
        </p:sp>
        <p:sp>
          <p:nvSpPr>
            <p:cNvPr id="191" name="Rectangle 190">
              <a:extLst>
                <a:ext uri="{FF2B5EF4-FFF2-40B4-BE49-F238E27FC236}">
                  <a16:creationId xmlns:a16="http://schemas.microsoft.com/office/drawing/2014/main" id="{7B286F9E-E66D-45DA-BC16-398EF4950509}"/>
                </a:ext>
              </a:extLst>
            </p:cNvPr>
            <p:cNvSpPr/>
            <p:nvPr/>
          </p:nvSpPr>
          <p:spPr bwMode="auto">
            <a:xfrm>
              <a:off x="5909645" y="3298081"/>
              <a:ext cx="102412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Insights</a:t>
              </a:r>
            </a:p>
          </p:txBody>
        </p:sp>
        <p:sp>
          <p:nvSpPr>
            <p:cNvPr id="192" name="Rectangle 191">
              <a:extLst>
                <a:ext uri="{FF2B5EF4-FFF2-40B4-BE49-F238E27FC236}">
                  <a16:creationId xmlns:a16="http://schemas.microsoft.com/office/drawing/2014/main" id="{79705DF4-4278-40B4-870D-534941F0A5CF}"/>
                </a:ext>
              </a:extLst>
            </p:cNvPr>
            <p:cNvSpPr/>
            <p:nvPr/>
          </p:nvSpPr>
          <p:spPr bwMode="auto">
            <a:xfrm>
              <a:off x="5909646" y="2630470"/>
              <a:ext cx="1024128" cy="37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Semibold"/>
                </a:rPr>
                <a:t>Microsoft</a:t>
              </a:r>
              <a:r>
                <a:rPr kumimoji="0" lang="en-US" sz="1100" b="0" i="0" u="none" strike="noStrike" kern="1200" cap="none" spc="0" normalizeH="0" baseline="0" noProof="0">
                  <a:ln>
                    <a:noFill/>
                  </a:ln>
                  <a:solidFill>
                    <a:srgbClr val="000000"/>
                  </a:solidFill>
                  <a:effectLst/>
                  <a:uLnTx/>
                  <a:uFillTx/>
                  <a:latin typeface="Segoe UI Semibold"/>
                  <a:ea typeface="+mn-ea"/>
                  <a:cs typeface="+mn-cs"/>
                </a:rPr>
                <a:t> Purview</a:t>
              </a:r>
            </a:p>
          </p:txBody>
        </p:sp>
        <p:sp>
          <p:nvSpPr>
            <p:cNvPr id="193" name="Rectangle 192">
              <a:extLst>
                <a:ext uri="{FF2B5EF4-FFF2-40B4-BE49-F238E27FC236}">
                  <a16:creationId xmlns:a16="http://schemas.microsoft.com/office/drawing/2014/main" id="{25F24BA9-AE28-49F2-86BF-66F64A10C658}"/>
                </a:ext>
              </a:extLst>
            </p:cNvPr>
            <p:cNvSpPr/>
            <p:nvPr/>
          </p:nvSpPr>
          <p:spPr bwMode="auto">
            <a:xfrm>
              <a:off x="5909646" y="3862403"/>
              <a:ext cx="102412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Catalog</a:t>
              </a:r>
            </a:p>
          </p:txBody>
        </p:sp>
        <p:sp>
          <p:nvSpPr>
            <p:cNvPr id="194" name="Oval 193">
              <a:extLst>
                <a:ext uri="{FF2B5EF4-FFF2-40B4-BE49-F238E27FC236}">
                  <a16:creationId xmlns:a16="http://schemas.microsoft.com/office/drawing/2014/main" id="{934E88BA-EDD2-4D69-8B52-1CED7E7EC9E7}"/>
                </a:ext>
              </a:extLst>
            </p:cNvPr>
            <p:cNvSpPr/>
            <p:nvPr/>
          </p:nvSpPr>
          <p:spPr bwMode="auto">
            <a:xfrm>
              <a:off x="5363447" y="2593426"/>
              <a:ext cx="449943" cy="44994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90EED760-99EE-40F9-B682-7FC2255632DB}"/>
                </a:ext>
              </a:extLst>
            </p:cNvPr>
            <p:cNvSpPr/>
            <p:nvPr/>
          </p:nvSpPr>
          <p:spPr bwMode="auto">
            <a:xfrm>
              <a:off x="5363447" y="3157748"/>
              <a:ext cx="449943" cy="44994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DE271009-B28F-45C4-BA22-A1901559D548}"/>
                </a:ext>
              </a:extLst>
            </p:cNvPr>
            <p:cNvSpPr/>
            <p:nvPr/>
          </p:nvSpPr>
          <p:spPr bwMode="auto">
            <a:xfrm>
              <a:off x="5363447" y="3722070"/>
              <a:ext cx="449943" cy="44994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A7F18C9E-E96B-432E-AA32-016ADCD8A443}"/>
                </a:ext>
              </a:extLst>
            </p:cNvPr>
            <p:cNvSpPr/>
            <p:nvPr/>
          </p:nvSpPr>
          <p:spPr bwMode="auto">
            <a:xfrm>
              <a:off x="5363447" y="4286391"/>
              <a:ext cx="449943" cy="44994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00" name="Picture 199" descr="Icon&#10;&#10;Description automatically generated">
              <a:extLst>
                <a:ext uri="{FF2B5EF4-FFF2-40B4-BE49-F238E27FC236}">
                  <a16:creationId xmlns:a16="http://schemas.microsoft.com/office/drawing/2014/main" id="{FD0BB416-2773-43E7-B59C-BD406A6EA0F5}"/>
                </a:ext>
              </a:extLst>
            </p:cNvPr>
            <p:cNvPicPr>
              <a:picLocks noChangeAspect="1"/>
            </p:cNvPicPr>
            <p:nvPr/>
          </p:nvPicPr>
          <p:blipFill>
            <a:blip r:embed="rId15"/>
            <a:stretch>
              <a:fillRect/>
            </a:stretch>
          </p:blipFill>
          <p:spPr>
            <a:xfrm>
              <a:off x="5383834" y="2681444"/>
              <a:ext cx="409168" cy="273906"/>
            </a:xfrm>
            <a:prstGeom prst="rect">
              <a:avLst/>
            </a:prstGeom>
          </p:spPr>
        </p:pic>
        <p:grpSp>
          <p:nvGrpSpPr>
            <p:cNvPr id="201" name="Group 99">
              <a:extLst>
                <a:ext uri="{FF2B5EF4-FFF2-40B4-BE49-F238E27FC236}">
                  <a16:creationId xmlns:a16="http://schemas.microsoft.com/office/drawing/2014/main" id="{0F3F0F84-396D-4041-975E-212031A30298}"/>
                </a:ext>
              </a:extLst>
            </p:cNvPr>
            <p:cNvGrpSpPr>
              <a:grpSpLocks noChangeAspect="1"/>
            </p:cNvGrpSpPr>
            <p:nvPr/>
          </p:nvGrpSpPr>
          <p:grpSpPr bwMode="auto">
            <a:xfrm>
              <a:off x="5451583" y="3225739"/>
              <a:ext cx="273688" cy="313930"/>
              <a:chOff x="430" y="999"/>
              <a:chExt cx="272" cy="312"/>
            </a:xfrm>
          </p:grpSpPr>
          <p:sp>
            <p:nvSpPr>
              <p:cNvPr id="232" name="Rectangle 100">
                <a:extLst>
                  <a:ext uri="{FF2B5EF4-FFF2-40B4-BE49-F238E27FC236}">
                    <a16:creationId xmlns:a16="http://schemas.microsoft.com/office/drawing/2014/main" id="{AB333937-6DB5-44E3-9B2A-7C7EF29D112D}"/>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3" name="Rectangle 101">
                <a:extLst>
                  <a:ext uri="{FF2B5EF4-FFF2-40B4-BE49-F238E27FC236}">
                    <a16:creationId xmlns:a16="http://schemas.microsoft.com/office/drawing/2014/main" id="{83A0142B-3A09-44D7-AF3F-AD74C1C79271}"/>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4" name="Rectangle 102">
                <a:extLst>
                  <a:ext uri="{FF2B5EF4-FFF2-40B4-BE49-F238E27FC236}">
                    <a16:creationId xmlns:a16="http://schemas.microsoft.com/office/drawing/2014/main" id="{B21F7EEA-1713-4AFE-9772-296116B8B452}"/>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5" name="Rectangle 103">
                <a:extLst>
                  <a:ext uri="{FF2B5EF4-FFF2-40B4-BE49-F238E27FC236}">
                    <a16:creationId xmlns:a16="http://schemas.microsoft.com/office/drawing/2014/main" id="{8A8827DE-E0B1-4066-9290-192A3EF167B7}"/>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6" name="Rectangle 104">
                <a:extLst>
                  <a:ext uri="{FF2B5EF4-FFF2-40B4-BE49-F238E27FC236}">
                    <a16:creationId xmlns:a16="http://schemas.microsoft.com/office/drawing/2014/main" id="{C0825875-F599-4F01-A3A3-AAF76DE76614}"/>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7" name="Rectangle 105">
                <a:extLst>
                  <a:ext uri="{FF2B5EF4-FFF2-40B4-BE49-F238E27FC236}">
                    <a16:creationId xmlns:a16="http://schemas.microsoft.com/office/drawing/2014/main" id="{7DABD48B-AC24-4569-A882-C575B9DE830D}"/>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2" name="Group 4">
              <a:extLst>
                <a:ext uri="{FF2B5EF4-FFF2-40B4-BE49-F238E27FC236}">
                  <a16:creationId xmlns:a16="http://schemas.microsoft.com/office/drawing/2014/main" id="{36C52887-D7EE-4CAE-A78C-9452ACA32AAB}"/>
                </a:ext>
              </a:extLst>
            </p:cNvPr>
            <p:cNvGrpSpPr>
              <a:grpSpLocks noChangeAspect="1"/>
            </p:cNvGrpSpPr>
            <p:nvPr/>
          </p:nvGrpSpPr>
          <p:grpSpPr bwMode="auto">
            <a:xfrm>
              <a:off x="5429190" y="3787797"/>
              <a:ext cx="318487" cy="318482"/>
              <a:chOff x="4616" y="999"/>
              <a:chExt cx="312" cy="312"/>
            </a:xfrm>
          </p:grpSpPr>
          <p:sp>
            <p:nvSpPr>
              <p:cNvPr id="212" name="Freeform 5">
                <a:extLst>
                  <a:ext uri="{FF2B5EF4-FFF2-40B4-BE49-F238E27FC236}">
                    <a16:creationId xmlns:a16="http://schemas.microsoft.com/office/drawing/2014/main" id="{90C9C258-8DA4-45A0-9354-7A346535DD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6">
                <a:extLst>
                  <a:ext uri="{FF2B5EF4-FFF2-40B4-BE49-F238E27FC236}">
                    <a16:creationId xmlns:a16="http://schemas.microsoft.com/office/drawing/2014/main" id="{5EB2354B-BE92-4B03-AB5D-BEB389FF37DF}"/>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4" name="Rectangle 7">
                <a:extLst>
                  <a:ext uri="{FF2B5EF4-FFF2-40B4-BE49-F238E27FC236}">
                    <a16:creationId xmlns:a16="http://schemas.microsoft.com/office/drawing/2014/main" id="{B153F8C7-0C7B-40BC-AE4A-2DDEB6BCDCD6}"/>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5" name="Rectangle 8">
                <a:extLst>
                  <a:ext uri="{FF2B5EF4-FFF2-40B4-BE49-F238E27FC236}">
                    <a16:creationId xmlns:a16="http://schemas.microsoft.com/office/drawing/2014/main" id="{223E6394-6006-40EA-A6C7-3D3DE3E2B4D0}"/>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9" name="Rectangle 9">
                <a:extLst>
                  <a:ext uri="{FF2B5EF4-FFF2-40B4-BE49-F238E27FC236}">
                    <a16:creationId xmlns:a16="http://schemas.microsoft.com/office/drawing/2014/main" id="{11778F17-7CC6-4A7C-B59E-1903872475C5}"/>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162">
              <a:extLst>
                <a:ext uri="{FF2B5EF4-FFF2-40B4-BE49-F238E27FC236}">
                  <a16:creationId xmlns:a16="http://schemas.microsoft.com/office/drawing/2014/main" id="{AC12DCD3-1496-42C7-8568-08F0AAB196F3}"/>
                </a:ext>
              </a:extLst>
            </p:cNvPr>
            <p:cNvGrpSpPr>
              <a:grpSpLocks noChangeAspect="1"/>
            </p:cNvGrpSpPr>
            <p:nvPr/>
          </p:nvGrpSpPr>
          <p:grpSpPr bwMode="auto">
            <a:xfrm>
              <a:off x="5363447" y="4347642"/>
              <a:ext cx="429130" cy="321848"/>
              <a:chOff x="1614" y="2822"/>
              <a:chExt cx="312" cy="234"/>
            </a:xfrm>
          </p:grpSpPr>
          <p:sp>
            <p:nvSpPr>
              <p:cNvPr id="204" name="Freeform 163">
                <a:extLst>
                  <a:ext uri="{FF2B5EF4-FFF2-40B4-BE49-F238E27FC236}">
                    <a16:creationId xmlns:a16="http://schemas.microsoft.com/office/drawing/2014/main" id="{DD135CBB-3EF2-4C6D-BD6E-FCC89EA33468}"/>
                  </a:ext>
                </a:extLst>
              </p:cNvPr>
              <p:cNvSpPr>
                <a:spLocks/>
              </p:cNvSpPr>
              <p:nvPr/>
            </p:nvSpPr>
            <p:spPr bwMode="auto">
              <a:xfrm>
                <a:off x="1614"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Rectangle 164">
                <a:extLst>
                  <a:ext uri="{FF2B5EF4-FFF2-40B4-BE49-F238E27FC236}">
                    <a16:creationId xmlns:a16="http://schemas.microsoft.com/office/drawing/2014/main" id="{A9FAFB48-F099-4B11-81C1-9871E94A3D11}"/>
                  </a:ext>
                </a:extLst>
              </p:cNvPr>
              <p:cNvSpPr>
                <a:spLocks noChangeArrowheads="1"/>
              </p:cNvSpPr>
              <p:nvPr/>
            </p:nvSpPr>
            <p:spPr bwMode="auto">
              <a:xfrm>
                <a:off x="1633" y="2842"/>
                <a:ext cx="274"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165">
                <a:extLst>
                  <a:ext uri="{FF2B5EF4-FFF2-40B4-BE49-F238E27FC236}">
                    <a16:creationId xmlns:a16="http://schemas.microsoft.com/office/drawing/2014/main" id="{449ED0CA-4B5B-4D4D-B6F5-A7E410F55DED}"/>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7" name="Oval 166">
                <a:extLst>
                  <a:ext uri="{FF2B5EF4-FFF2-40B4-BE49-F238E27FC236}">
                    <a16:creationId xmlns:a16="http://schemas.microsoft.com/office/drawing/2014/main" id="{BAB4A99F-E543-43F7-8D73-F4426C4305FE}"/>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8" name="Oval 167">
                <a:extLst>
                  <a:ext uri="{FF2B5EF4-FFF2-40B4-BE49-F238E27FC236}">
                    <a16:creationId xmlns:a16="http://schemas.microsoft.com/office/drawing/2014/main" id="{CA73F02B-898D-495A-9E4B-CE64BFFD98AE}"/>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9" name="Oval 168">
                <a:extLst>
                  <a:ext uri="{FF2B5EF4-FFF2-40B4-BE49-F238E27FC236}">
                    <a16:creationId xmlns:a16="http://schemas.microsoft.com/office/drawing/2014/main" id="{BAF1EE98-FA23-4423-AD76-1976F6865D06}"/>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0" name="Oval 169">
                <a:extLst>
                  <a:ext uri="{FF2B5EF4-FFF2-40B4-BE49-F238E27FC236}">
                    <a16:creationId xmlns:a16="http://schemas.microsoft.com/office/drawing/2014/main" id="{358254AC-86AD-48F3-B992-7A9B38126F5E}"/>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170">
                <a:extLst>
                  <a:ext uri="{FF2B5EF4-FFF2-40B4-BE49-F238E27FC236}">
                    <a16:creationId xmlns:a16="http://schemas.microsoft.com/office/drawing/2014/main" id="{62BED733-ECF1-4793-91FF-3D7EEA1C655D}"/>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8585691-A84A-A88A-E6E7-06E1740413F2}"/>
              </a:ext>
              <a:ext uri="{C183D7F6-B498-43B3-948B-1728B52AA6E4}">
                <adec:decorative xmlns:adec="http://schemas.microsoft.com/office/drawing/2017/decorative" val="1"/>
              </a:ext>
            </a:extLst>
          </p:cNvPr>
          <p:cNvGrpSpPr/>
          <p:nvPr/>
        </p:nvGrpSpPr>
        <p:grpSpPr>
          <a:xfrm>
            <a:off x="1878327" y="2408154"/>
            <a:ext cx="1359455" cy="1424123"/>
            <a:chOff x="1878327" y="2408154"/>
            <a:chExt cx="1359455" cy="1424123"/>
          </a:xfrm>
        </p:grpSpPr>
        <p:grpSp>
          <p:nvGrpSpPr>
            <p:cNvPr id="135" name="Group 134">
              <a:extLst>
                <a:ext uri="{FF2B5EF4-FFF2-40B4-BE49-F238E27FC236}">
                  <a16:creationId xmlns:a16="http://schemas.microsoft.com/office/drawing/2014/main" id="{7928A1B2-7EDA-4AB1-9B5F-8CF509ED7C5E}"/>
                </a:ext>
                <a:ext uri="{C183D7F6-B498-43B3-948B-1728B52AA6E4}">
                  <adec:decorative xmlns:adec="http://schemas.microsoft.com/office/drawing/2017/decorative" val="1"/>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878327" y="3387003"/>
              <a:ext cx="445274" cy="445274"/>
            </a:xfrm>
            <a:prstGeom prst="rect">
              <a:avLst/>
            </a:prstGeom>
          </p:spPr>
        </p:pic>
      </p:grpSp>
      <p:grpSp>
        <p:nvGrpSpPr>
          <p:cNvPr id="7" name="Group 6">
            <a:extLst>
              <a:ext uri="{FF2B5EF4-FFF2-40B4-BE49-F238E27FC236}">
                <a16:creationId xmlns:a16="http://schemas.microsoft.com/office/drawing/2014/main" id="{63675601-AF7D-7C6B-A414-5C85487AD931}"/>
              </a:ext>
              <a:ext uri="{C183D7F6-B498-43B3-948B-1728B52AA6E4}">
                <adec:decorative xmlns:adec="http://schemas.microsoft.com/office/drawing/2017/decorative" val="1"/>
              </a:ext>
            </a:extLst>
          </p:cNvPr>
          <p:cNvGrpSpPr/>
          <p:nvPr/>
        </p:nvGrpSpPr>
        <p:grpSpPr>
          <a:xfrm>
            <a:off x="3768434" y="2227910"/>
            <a:ext cx="1486721" cy="1682855"/>
            <a:chOff x="3768434" y="2227910"/>
            <a:chExt cx="1486721" cy="1682855"/>
          </a:xfrm>
        </p:grpSpPr>
        <p:cxnSp>
          <p:nvCxnSpPr>
            <p:cNvPr id="154" name="Straight Connector 153">
              <a:extLst>
                <a:ext uri="{FF2B5EF4-FFF2-40B4-BE49-F238E27FC236}">
                  <a16:creationId xmlns:a16="http://schemas.microsoft.com/office/drawing/2014/main" id="{F1E805EC-9623-45ED-9A16-9ADE64626471}"/>
                </a:ext>
                <a:ext uri="{C183D7F6-B498-43B3-948B-1728B52AA6E4}">
                  <adec:decorative xmlns:adec="http://schemas.microsoft.com/office/drawing/2017/decorative" val="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 uri="{C183D7F6-B498-43B3-948B-1728B52AA6E4}">
                  <adec:decorative xmlns:adec="http://schemas.microsoft.com/office/drawing/2017/decorative" val="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9"/>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 uri="{C183D7F6-B498-43B3-948B-1728B52AA6E4}">
                  <adec:decorative xmlns:adec="http://schemas.microsoft.com/office/drawing/2017/decorative" val="1"/>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6070" y="3523451"/>
              <a:ext cx="322163" cy="304526"/>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768434" y="3474720"/>
              <a:ext cx="406792" cy="406792"/>
            </a:xfrm>
            <a:prstGeom prst="rect">
              <a:avLst/>
            </a:prstGeom>
          </p:spPr>
        </p:pic>
      </p:grpSp>
      <p:graphicFrame>
        <p:nvGraphicFramePr>
          <p:cNvPr id="10" name="Chart 9" descr="Chart showing that SQL was least vulnerable in the past 10 years">
            <a:extLst>
              <a:ext uri="{FF2B5EF4-FFF2-40B4-BE49-F238E27FC236}">
                <a16:creationId xmlns:a16="http://schemas.microsoft.com/office/drawing/2014/main" id="{6E5B48FB-F98E-3C2F-1828-9053E97843DB}"/>
              </a:ext>
            </a:extLst>
          </p:cNvPr>
          <p:cNvGraphicFramePr/>
          <p:nvPr>
            <p:extLst>
              <p:ext uri="{D42A27DB-BD31-4B8C-83A1-F6EECF244321}">
                <p14:modId xmlns:p14="http://schemas.microsoft.com/office/powerpoint/2010/main" val="3886119492"/>
              </p:ext>
            </p:extLst>
          </p:nvPr>
        </p:nvGraphicFramePr>
        <p:xfrm>
          <a:off x="7645876" y="2071797"/>
          <a:ext cx="1899555" cy="2385470"/>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9986713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310239" y="471869"/>
            <a:ext cx="6381214" cy="615553"/>
          </a:xfrm>
        </p:spPr>
        <p:txBody>
          <a:bodyPr/>
          <a:lstStyle/>
          <a:p>
            <a:r>
              <a:rPr lang="en-US" sz="1600">
                <a:solidFill>
                  <a:schemeClr val="accent1"/>
                </a:solidFill>
              </a:rPr>
              <a:t>SQL Server 2022 — Business continuity through Azure</a:t>
            </a:r>
            <a:br>
              <a:rPr lang="en-US"/>
            </a:br>
            <a:r>
              <a:rPr lang="en-US"/>
              <a:t>Increase uptime</a:t>
            </a:r>
          </a:p>
        </p:txBody>
      </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17669" y="1400856"/>
            <a:ext cx="4392997" cy="738664"/>
          </a:xfrm>
        </p:spPr>
        <p:txBody>
          <a:bodyPr vert="horz" wrap="square" lIns="0" tIns="0" rIns="0" bIns="0" rtlCol="0" anchor="t">
            <a:spAutoFit/>
          </a:bodyPr>
          <a:lstStyle/>
          <a:p>
            <a:pPr lvl="0"/>
            <a:r>
              <a:rPr lang="en-US"/>
              <a:t>Challenge</a:t>
            </a:r>
          </a:p>
          <a:p>
            <a:pPr lvl="1"/>
            <a:r>
              <a:rPr lang="en-US">
                <a:cs typeface="Segoe UI"/>
              </a:rPr>
              <a:t>Setting up disaster recovery in an IaaS environment creates management overhead</a:t>
            </a:r>
          </a:p>
        </p:txBody>
      </p:sp>
      <p:sp>
        <p:nvSpPr>
          <p:cNvPr id="71" name="Text Placeholder 70">
            <a:extLst>
              <a:ext uri="{FF2B5EF4-FFF2-40B4-BE49-F238E27FC236}">
                <a16:creationId xmlns:a16="http://schemas.microsoft.com/office/drawing/2014/main" id="{CEB9E2D8-844E-4F48-AC93-DC2CC23EA06A}"/>
              </a:ext>
            </a:extLst>
          </p:cNvPr>
          <p:cNvSpPr>
            <a:spLocks noGrp="1"/>
          </p:cNvSpPr>
          <p:nvPr>
            <p:ph type="body" sz="quarter" idx="11"/>
          </p:nvPr>
        </p:nvSpPr>
        <p:spPr>
          <a:xfrm>
            <a:off x="517669" y="2936557"/>
            <a:ext cx="4392997" cy="984885"/>
          </a:xfrm>
        </p:spPr>
        <p:txBody>
          <a:bodyPr/>
          <a:lstStyle/>
          <a:p>
            <a:pPr lvl="0"/>
            <a:r>
              <a:rPr lang="en-US"/>
              <a:t>Solution</a:t>
            </a:r>
          </a:p>
          <a:p>
            <a:pPr lvl="1"/>
            <a:r>
              <a:rPr lang="en-US"/>
              <a:t>Run disaster recovery with less maintenance with new link feature for Azure SQL Managed Instance</a:t>
            </a:r>
          </a:p>
        </p:txBody>
      </p:sp>
      <p:sp>
        <p:nvSpPr>
          <p:cNvPr id="105" name="Text Placeholder 104">
            <a:extLst>
              <a:ext uri="{FF2B5EF4-FFF2-40B4-BE49-F238E27FC236}">
                <a16:creationId xmlns:a16="http://schemas.microsoft.com/office/drawing/2014/main" id="{D79E3332-9B9D-4D72-85AE-55D66387920B}"/>
              </a:ext>
            </a:extLst>
          </p:cNvPr>
          <p:cNvSpPr>
            <a:spLocks noGrp="1"/>
          </p:cNvSpPr>
          <p:nvPr>
            <p:ph type="body" sz="quarter" idx="12"/>
          </p:nvPr>
        </p:nvSpPr>
        <p:spPr>
          <a:xfrm>
            <a:off x="384010" y="4026251"/>
            <a:ext cx="4392982" cy="1569660"/>
          </a:xfrm>
        </p:spPr>
        <p:txBody>
          <a:bodyPr/>
          <a:lstStyle/>
          <a:p>
            <a:r>
              <a:rPr lang="en-US"/>
              <a:t>Deploy and configure easily with PaaS</a:t>
            </a:r>
          </a:p>
          <a:p>
            <a:r>
              <a:rPr lang="en-US"/>
              <a:t>Optionally use Azure SQL Managed Instance for read-scale out</a:t>
            </a:r>
          </a:p>
          <a:p>
            <a:r>
              <a:rPr lang="en-US"/>
              <a:t>Built-in distributed availability group (DAG)</a:t>
            </a:r>
          </a:p>
          <a:p>
            <a:r>
              <a:rPr lang="en-US"/>
              <a:t>Restore Azure SQL Managed Instance databases back to SQL Server</a:t>
            </a:r>
          </a:p>
        </p:txBody>
      </p:sp>
      <p:grpSp>
        <p:nvGrpSpPr>
          <p:cNvPr id="117" name="Group 116" descr="Modern app user">
            <a:extLst>
              <a:ext uri="{FF2B5EF4-FFF2-40B4-BE49-F238E27FC236}">
                <a16:creationId xmlns:a16="http://schemas.microsoft.com/office/drawing/2014/main" id="{78E34B04-F10C-46E3-83FC-518E9819F727}"/>
              </a:ext>
            </a:extLst>
          </p:cNvPr>
          <p:cNvGrpSpPr/>
          <p:nvPr/>
        </p:nvGrpSpPr>
        <p:grpSpPr>
          <a:xfrm>
            <a:off x="8621479" y="1568357"/>
            <a:ext cx="693311" cy="574715"/>
            <a:chOff x="10030322" y="3793775"/>
            <a:chExt cx="693311" cy="574715"/>
          </a:xfrm>
        </p:grpSpPr>
        <p:sp>
          <p:nvSpPr>
            <p:cNvPr id="118" name="Freeform: Shape 117">
              <a:extLst>
                <a:ext uri="{FF2B5EF4-FFF2-40B4-BE49-F238E27FC236}">
                  <a16:creationId xmlns:a16="http://schemas.microsoft.com/office/drawing/2014/main" id="{0D3CC477-256D-45C8-93EE-E13046611848}"/>
                </a:ext>
              </a:extLst>
            </p:cNvPr>
            <p:cNvSpPr/>
            <p:nvPr/>
          </p:nvSpPr>
          <p:spPr>
            <a:xfrm>
              <a:off x="10030322" y="4172764"/>
              <a:ext cx="391455" cy="195726"/>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DE31EBA1-35A6-4CE8-9E7F-3A1B8536DB35}"/>
                </a:ext>
              </a:extLst>
            </p:cNvPr>
            <p:cNvSpPr/>
            <p:nvPr/>
          </p:nvSpPr>
          <p:spPr>
            <a:xfrm>
              <a:off x="10126419" y="3937592"/>
              <a:ext cx="199265" cy="199263"/>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nvGrpSpPr>
            <p:cNvPr id="120" name="Group 441">
              <a:extLst>
                <a:ext uri="{FF2B5EF4-FFF2-40B4-BE49-F238E27FC236}">
                  <a16:creationId xmlns:a16="http://schemas.microsoft.com/office/drawing/2014/main" id="{3F5B5F89-A392-479C-BB06-14F0BFF6C9CE}"/>
                </a:ext>
              </a:extLst>
            </p:cNvPr>
            <p:cNvGrpSpPr>
              <a:grpSpLocks noChangeAspect="1"/>
            </p:cNvGrpSpPr>
            <p:nvPr/>
          </p:nvGrpSpPr>
          <p:grpSpPr bwMode="auto">
            <a:xfrm>
              <a:off x="10414070" y="3793775"/>
              <a:ext cx="309563" cy="232172"/>
              <a:chOff x="4013" y="2816"/>
              <a:chExt cx="312" cy="234"/>
            </a:xfrm>
          </p:grpSpPr>
          <p:sp>
            <p:nvSpPr>
              <p:cNvPr id="121" name="AutoShape 440">
                <a:extLst>
                  <a:ext uri="{FF2B5EF4-FFF2-40B4-BE49-F238E27FC236}">
                    <a16:creationId xmlns:a16="http://schemas.microsoft.com/office/drawing/2014/main" id="{1CF75371-A90A-4104-8AA7-BE1E8B7FC6DB}"/>
                  </a:ext>
                </a:extLst>
              </p:cNvPr>
              <p:cNvSpPr>
                <a:spLocks noChangeAspect="1" noChangeArrowheads="1" noTextEdit="1"/>
              </p:cNvSpPr>
              <p:nvPr/>
            </p:nvSpPr>
            <p:spPr bwMode="auto">
              <a:xfrm>
                <a:off x="4013"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442">
                <a:extLst>
                  <a:ext uri="{FF2B5EF4-FFF2-40B4-BE49-F238E27FC236}">
                    <a16:creationId xmlns:a16="http://schemas.microsoft.com/office/drawing/2014/main" id="{448F50EF-4227-4CF1-A10D-46732376CB56}"/>
                  </a:ext>
                </a:extLst>
              </p:cNvPr>
              <p:cNvSpPr>
                <a:spLocks noChangeArrowheads="1"/>
              </p:cNvSpPr>
              <p:nvPr/>
            </p:nvSpPr>
            <p:spPr bwMode="auto">
              <a:xfrm>
                <a:off x="4013"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443">
                <a:extLst>
                  <a:ext uri="{FF2B5EF4-FFF2-40B4-BE49-F238E27FC236}">
                    <a16:creationId xmlns:a16="http://schemas.microsoft.com/office/drawing/2014/main" id="{24BE6B00-4759-44BA-B9CE-27CA7ACF558A}"/>
                  </a:ext>
                </a:extLst>
              </p:cNvPr>
              <p:cNvSpPr>
                <a:spLocks noChangeArrowheads="1"/>
              </p:cNvSpPr>
              <p:nvPr/>
            </p:nvSpPr>
            <p:spPr bwMode="auto">
              <a:xfrm>
                <a:off x="4013" y="2816"/>
                <a:ext cx="312"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Oval 444">
                <a:extLst>
                  <a:ext uri="{FF2B5EF4-FFF2-40B4-BE49-F238E27FC236}">
                    <a16:creationId xmlns:a16="http://schemas.microsoft.com/office/drawing/2014/main" id="{35FA54AA-0D9D-4AC7-8C66-C0EE8549D693}"/>
                  </a:ext>
                </a:extLst>
              </p:cNvPr>
              <p:cNvSpPr>
                <a:spLocks noChangeArrowheads="1"/>
              </p:cNvSpPr>
              <p:nvPr/>
            </p:nvSpPr>
            <p:spPr bwMode="auto">
              <a:xfrm>
                <a:off x="4023" y="2826"/>
                <a:ext cx="9"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Oval 445">
                <a:extLst>
                  <a:ext uri="{FF2B5EF4-FFF2-40B4-BE49-F238E27FC236}">
                    <a16:creationId xmlns:a16="http://schemas.microsoft.com/office/drawing/2014/main" id="{4EAF6FEC-4B34-4F98-A271-8911533B006F}"/>
                  </a:ext>
                </a:extLst>
              </p:cNvPr>
              <p:cNvSpPr>
                <a:spLocks noChangeArrowheads="1"/>
              </p:cNvSpPr>
              <p:nvPr/>
            </p:nvSpPr>
            <p:spPr bwMode="auto">
              <a:xfrm>
                <a:off x="4037" y="2826"/>
                <a:ext cx="10"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Oval 446">
                <a:extLst>
                  <a:ext uri="{FF2B5EF4-FFF2-40B4-BE49-F238E27FC236}">
                    <a16:creationId xmlns:a16="http://schemas.microsoft.com/office/drawing/2014/main" id="{B3D1CAB6-63A8-41BF-AB49-8E52305BE9F3}"/>
                  </a:ext>
                </a:extLst>
              </p:cNvPr>
              <p:cNvSpPr>
                <a:spLocks noChangeArrowheads="1"/>
              </p:cNvSpPr>
              <p:nvPr/>
            </p:nvSpPr>
            <p:spPr bwMode="auto">
              <a:xfrm>
                <a:off x="4052" y="2826"/>
                <a:ext cx="10"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447">
                <a:extLst>
                  <a:ext uri="{FF2B5EF4-FFF2-40B4-BE49-F238E27FC236}">
                    <a16:creationId xmlns:a16="http://schemas.microsoft.com/office/drawing/2014/main" id="{3E37F59A-8B86-4E69-AE01-996B315CFCF3}"/>
                  </a:ext>
                </a:extLst>
              </p:cNvPr>
              <p:cNvSpPr>
                <a:spLocks/>
              </p:cNvSpPr>
              <p:nvPr/>
            </p:nvSpPr>
            <p:spPr bwMode="auto">
              <a:xfrm>
                <a:off x="4213" y="2937"/>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448">
                <a:extLst>
                  <a:ext uri="{FF2B5EF4-FFF2-40B4-BE49-F238E27FC236}">
                    <a16:creationId xmlns:a16="http://schemas.microsoft.com/office/drawing/2014/main" id="{F8129EF3-51D3-4686-9C78-CD372A619B92}"/>
                  </a:ext>
                </a:extLst>
              </p:cNvPr>
              <p:cNvSpPr>
                <a:spLocks/>
              </p:cNvSpPr>
              <p:nvPr/>
            </p:nvSpPr>
            <p:spPr bwMode="auto">
              <a:xfrm>
                <a:off x="4213" y="2913"/>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449">
                <a:extLst>
                  <a:ext uri="{FF2B5EF4-FFF2-40B4-BE49-F238E27FC236}">
                    <a16:creationId xmlns:a16="http://schemas.microsoft.com/office/drawing/2014/main" id="{081D63BA-9B99-487B-8094-59A3FFC115D0}"/>
                  </a:ext>
                </a:extLst>
              </p:cNvPr>
              <p:cNvSpPr>
                <a:spLocks/>
              </p:cNvSpPr>
              <p:nvPr/>
            </p:nvSpPr>
            <p:spPr bwMode="auto">
              <a:xfrm>
                <a:off x="4081" y="2937"/>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450">
                <a:extLst>
                  <a:ext uri="{FF2B5EF4-FFF2-40B4-BE49-F238E27FC236}">
                    <a16:creationId xmlns:a16="http://schemas.microsoft.com/office/drawing/2014/main" id="{8AE07648-F7DA-441B-AD4D-643812730D49}"/>
                  </a:ext>
                </a:extLst>
              </p:cNvPr>
              <p:cNvSpPr>
                <a:spLocks/>
              </p:cNvSpPr>
              <p:nvPr/>
            </p:nvSpPr>
            <p:spPr bwMode="auto">
              <a:xfrm>
                <a:off x="4081" y="2913"/>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451">
                <a:extLst>
                  <a:ext uri="{FF2B5EF4-FFF2-40B4-BE49-F238E27FC236}">
                    <a16:creationId xmlns:a16="http://schemas.microsoft.com/office/drawing/2014/main" id="{74E6B3D5-BF00-42F6-94E3-44D8DBCEC9D5}"/>
                  </a:ext>
                </a:extLst>
              </p:cNvPr>
              <p:cNvSpPr>
                <a:spLocks noChangeArrowheads="1"/>
              </p:cNvSpPr>
              <p:nvPr/>
            </p:nvSpPr>
            <p:spPr bwMode="auto">
              <a:xfrm>
                <a:off x="4159" y="2938"/>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2" name="Oval 452">
                <a:extLst>
                  <a:ext uri="{FF2B5EF4-FFF2-40B4-BE49-F238E27FC236}">
                    <a16:creationId xmlns:a16="http://schemas.microsoft.com/office/drawing/2014/main" id="{5604C852-9320-41A4-9177-A63E823B7445}"/>
                  </a:ext>
                </a:extLst>
              </p:cNvPr>
              <p:cNvSpPr>
                <a:spLocks noChangeArrowheads="1"/>
              </p:cNvSpPr>
              <p:nvPr/>
            </p:nvSpPr>
            <p:spPr bwMode="auto">
              <a:xfrm>
                <a:off x="4189" y="2938"/>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3" name="Oval 453">
                <a:extLst>
                  <a:ext uri="{FF2B5EF4-FFF2-40B4-BE49-F238E27FC236}">
                    <a16:creationId xmlns:a16="http://schemas.microsoft.com/office/drawing/2014/main" id="{7C75EEE2-F7D2-47DE-B9C7-A35E1C87D25D}"/>
                  </a:ext>
                </a:extLst>
              </p:cNvPr>
              <p:cNvSpPr>
                <a:spLocks noChangeArrowheads="1"/>
              </p:cNvSpPr>
              <p:nvPr/>
            </p:nvSpPr>
            <p:spPr bwMode="auto">
              <a:xfrm>
                <a:off x="4130" y="2938"/>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34" name="Group 133" descr="SQL Server connecting to Azure SQL MI">
            <a:extLst>
              <a:ext uri="{FF2B5EF4-FFF2-40B4-BE49-F238E27FC236}">
                <a16:creationId xmlns:a16="http://schemas.microsoft.com/office/drawing/2014/main" id="{C6AD9714-8E38-4DB1-B5FB-6BF2544BC165}"/>
              </a:ext>
            </a:extLst>
          </p:cNvPr>
          <p:cNvGrpSpPr/>
          <p:nvPr/>
        </p:nvGrpSpPr>
        <p:grpSpPr>
          <a:xfrm>
            <a:off x="6393573" y="2598474"/>
            <a:ext cx="5251448" cy="2575647"/>
            <a:chOff x="5833938" y="2070522"/>
            <a:chExt cx="5251448" cy="2575647"/>
          </a:xfrm>
        </p:grpSpPr>
        <p:sp>
          <p:nvSpPr>
            <p:cNvPr id="135" name="Oval 134">
              <a:extLst>
                <a:ext uri="{FF2B5EF4-FFF2-40B4-BE49-F238E27FC236}">
                  <a16:creationId xmlns:a16="http://schemas.microsoft.com/office/drawing/2014/main" id="{3A8F7799-5A55-468E-B627-6437F62594AA}"/>
                </a:ext>
              </a:extLst>
            </p:cNvPr>
            <p:cNvSpPr/>
            <p:nvPr/>
          </p:nvSpPr>
          <p:spPr bwMode="auto">
            <a:xfrm>
              <a:off x="6427727" y="2070522"/>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6" name="Connector: Elbow 135">
              <a:extLst>
                <a:ext uri="{FF2B5EF4-FFF2-40B4-BE49-F238E27FC236}">
                  <a16:creationId xmlns:a16="http://schemas.microsoft.com/office/drawing/2014/main" id="{7AAFFC08-7078-4280-B519-7F3D19B7E493}"/>
                </a:ext>
              </a:extLst>
            </p:cNvPr>
            <p:cNvCxnSpPr>
              <a:cxnSpLocks/>
            </p:cNvCxnSpPr>
            <p:nvPr/>
          </p:nvCxnSpPr>
          <p:spPr>
            <a:xfrm rot="5400000" flipH="1" flipV="1">
              <a:off x="8378898" y="1224387"/>
              <a:ext cx="11324" cy="3361724"/>
            </a:xfrm>
            <a:prstGeom prst="bentConnector3">
              <a:avLst>
                <a:gd name="adj1" fmla="val 2363480"/>
              </a:avLst>
            </a:prstGeom>
            <a:ln w="19050">
              <a:solidFill>
                <a:schemeClr val="tx2"/>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62D13550-9E4E-4F8F-8658-45F37519BF33}"/>
                </a:ext>
              </a:extLst>
            </p:cNvPr>
            <p:cNvSpPr txBox="1"/>
            <p:nvPr/>
          </p:nvSpPr>
          <p:spPr>
            <a:xfrm>
              <a:off x="6335280" y="2236475"/>
              <a:ext cx="4076180" cy="192099"/>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mn-cs"/>
                </a:rPr>
                <a:t>Continuously replicate data to and from the cloud</a:t>
              </a:r>
            </a:p>
          </p:txBody>
        </p:sp>
        <p:sp>
          <p:nvSpPr>
            <p:cNvPr id="138" name="Rectangle 137">
              <a:extLst>
                <a:ext uri="{FF2B5EF4-FFF2-40B4-BE49-F238E27FC236}">
                  <a16:creationId xmlns:a16="http://schemas.microsoft.com/office/drawing/2014/main" id="{84E1BCCD-8F97-46F4-9250-C3D782EF11DE}"/>
                </a:ext>
              </a:extLst>
            </p:cNvPr>
            <p:cNvSpPr/>
            <p:nvPr/>
          </p:nvSpPr>
          <p:spPr bwMode="auto">
            <a:xfrm>
              <a:off x="7637254" y="2505342"/>
              <a:ext cx="1542492"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6E3D1342-39F9-42BA-93FE-05BCE3313544}"/>
                </a:ext>
              </a:extLst>
            </p:cNvPr>
            <p:cNvGrpSpPr/>
            <p:nvPr/>
          </p:nvGrpSpPr>
          <p:grpSpPr>
            <a:xfrm>
              <a:off x="7762590" y="2537511"/>
              <a:ext cx="1372160" cy="205604"/>
              <a:chOff x="8142137" y="2565330"/>
              <a:chExt cx="1538918" cy="230590"/>
            </a:xfrm>
          </p:grpSpPr>
          <p:grpSp>
            <p:nvGrpSpPr>
              <p:cNvPr id="150" name="Group 149">
                <a:extLst>
                  <a:ext uri="{FF2B5EF4-FFF2-40B4-BE49-F238E27FC236}">
                    <a16:creationId xmlns:a16="http://schemas.microsoft.com/office/drawing/2014/main" id="{1BE3F710-4DF9-478A-B8DF-90920FEE479B}"/>
                  </a:ext>
                </a:extLst>
              </p:cNvPr>
              <p:cNvGrpSpPr/>
              <p:nvPr/>
            </p:nvGrpSpPr>
            <p:grpSpPr>
              <a:xfrm>
                <a:off x="8142137" y="2565330"/>
                <a:ext cx="230591" cy="230590"/>
                <a:chOff x="5009322" y="5568553"/>
                <a:chExt cx="700494" cy="700491"/>
              </a:xfrm>
            </p:grpSpPr>
            <p:sp>
              <p:nvSpPr>
                <p:cNvPr id="152" name="Arc 151">
                  <a:extLst>
                    <a:ext uri="{FF2B5EF4-FFF2-40B4-BE49-F238E27FC236}">
                      <a16:creationId xmlns:a16="http://schemas.microsoft.com/office/drawing/2014/main" id="{80C4D7A9-CB4C-48BF-864F-1FFD8D7834D3}"/>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3" name="Arc 152">
                  <a:extLst>
                    <a:ext uri="{FF2B5EF4-FFF2-40B4-BE49-F238E27FC236}">
                      <a16:creationId xmlns:a16="http://schemas.microsoft.com/office/drawing/2014/main" id="{70721962-D840-47BC-99A1-F5C24CA2CDD0}"/>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A01E8D6E-1299-4228-AB46-1400917F4853}"/>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Online failover</a:t>
                </a:r>
              </a:p>
            </p:txBody>
          </p:sp>
        </p:grpSp>
        <p:sp>
          <p:nvSpPr>
            <p:cNvPr id="140" name="Rectangle 139">
              <a:extLst>
                <a:ext uri="{FF2B5EF4-FFF2-40B4-BE49-F238E27FC236}">
                  <a16:creationId xmlns:a16="http://schemas.microsoft.com/office/drawing/2014/main" id="{F073893A-D3AB-48C4-BD46-22A67A1F2347}"/>
                </a:ext>
              </a:extLst>
            </p:cNvPr>
            <p:cNvSpPr/>
            <p:nvPr/>
          </p:nvSpPr>
          <p:spPr bwMode="auto">
            <a:xfrm>
              <a:off x="5833938" y="3014578"/>
              <a:ext cx="1728195" cy="1631591"/>
            </a:xfrm>
            <a:prstGeom prst="rect">
              <a:avLst/>
            </a:prstGeom>
            <a:solidFill>
              <a:srgbClr val="FFFFFF"/>
            </a:solidFill>
            <a:ln w="19050" cap="flat" cmpd="sng" algn="ctr">
              <a:solidFill>
                <a:schemeClr val="accent1"/>
              </a:solid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TextBox 140">
              <a:extLst>
                <a:ext uri="{FF2B5EF4-FFF2-40B4-BE49-F238E27FC236}">
                  <a16:creationId xmlns:a16="http://schemas.microsoft.com/office/drawing/2014/main" id="{5F2B2B63-55D8-48CD-99B2-741620CA6CCE}"/>
                </a:ext>
              </a:extLst>
            </p:cNvPr>
            <p:cNvSpPr txBox="1"/>
            <p:nvPr/>
          </p:nvSpPr>
          <p:spPr>
            <a:xfrm>
              <a:off x="5999027" y="4133919"/>
              <a:ext cx="1398018" cy="32931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a:ln>
                    <a:noFill/>
                  </a:ln>
                  <a:solidFill>
                    <a:srgbClr val="0078D4"/>
                  </a:solidFill>
                  <a:effectLst/>
                  <a:uLnTx/>
                  <a:uFillTx/>
                  <a:latin typeface="Segoe UI Semibold"/>
                  <a:ea typeface="+mn-ea"/>
                  <a:cs typeface="+mn-cs"/>
                </a:rPr>
              </a:br>
              <a:r>
                <a:rPr kumimoji="0" lang="en-US" sz="1200" b="0" i="0" u="none" strike="noStrike" kern="1200" cap="none" spc="0" normalizeH="0" baseline="0" noProof="0">
                  <a:ln>
                    <a:noFill/>
                  </a:ln>
                  <a:solidFill>
                    <a:srgbClr val="0078D4"/>
                  </a:solidFill>
                  <a:effectLst/>
                  <a:uLnTx/>
                  <a:uFillTx/>
                  <a:latin typeface="Segoe UI Semibold"/>
                  <a:ea typeface="+mn-ea"/>
                  <a:cs typeface="+mn-cs"/>
                </a:rPr>
                <a:t>2022</a:t>
              </a:r>
            </a:p>
          </p:txBody>
        </p:sp>
        <p:sp>
          <p:nvSpPr>
            <p:cNvPr id="142" name="Rectangle 141">
              <a:extLst>
                <a:ext uri="{FF2B5EF4-FFF2-40B4-BE49-F238E27FC236}">
                  <a16:creationId xmlns:a16="http://schemas.microsoft.com/office/drawing/2014/main" id="{A54231F0-46F2-4554-8E09-B47EE7687153}"/>
                </a:ext>
              </a:extLst>
            </p:cNvPr>
            <p:cNvSpPr/>
            <p:nvPr/>
          </p:nvSpPr>
          <p:spPr bwMode="auto">
            <a:xfrm>
              <a:off x="9194331" y="3014578"/>
              <a:ext cx="1730857" cy="1631591"/>
            </a:xfrm>
            <a:prstGeom prst="rect">
              <a:avLst/>
            </a:prstGeom>
            <a:solidFill>
              <a:srgbClr val="FFFFFF"/>
            </a:solidFill>
            <a:ln w="19050" cap="flat" cmpd="sng" algn="ctr">
              <a:solidFill>
                <a:schemeClr val="accent1"/>
              </a:solid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TextBox 142">
              <a:extLst>
                <a:ext uri="{FF2B5EF4-FFF2-40B4-BE49-F238E27FC236}">
                  <a16:creationId xmlns:a16="http://schemas.microsoft.com/office/drawing/2014/main" id="{C6289A47-0DD3-465E-9029-FAA8C6BFC673}"/>
                </a:ext>
              </a:extLst>
            </p:cNvPr>
            <p:cNvSpPr txBox="1"/>
            <p:nvPr/>
          </p:nvSpPr>
          <p:spPr>
            <a:xfrm>
              <a:off x="9103450" y="4133919"/>
              <a:ext cx="1912621" cy="32931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SQL </a:t>
              </a:r>
              <a:br>
                <a:rPr kumimoji="0" lang="en-US" sz="1200" b="0" i="0" u="none" strike="noStrike" kern="1200" cap="none" spc="0" normalizeH="0" baseline="0" noProof="0">
                  <a:ln>
                    <a:noFill/>
                  </a:ln>
                  <a:solidFill>
                    <a:srgbClr val="0078D4"/>
                  </a:solidFill>
                  <a:effectLst/>
                  <a:uLnTx/>
                  <a:uFillTx/>
                  <a:latin typeface="Segoe UI Semibold"/>
                  <a:ea typeface="+mn-ea"/>
                  <a:cs typeface="+mn-cs"/>
                </a:rPr>
              </a:br>
              <a:r>
                <a:rPr kumimoji="0" lang="en-US" sz="1200" b="0" i="0" u="none" strike="noStrike" kern="1200" cap="none" spc="0" normalizeH="0" baseline="0" noProof="0">
                  <a:ln>
                    <a:noFill/>
                  </a:ln>
                  <a:solidFill>
                    <a:srgbClr val="0078D4"/>
                  </a:solidFill>
                  <a:effectLst/>
                  <a:uLnTx/>
                  <a:uFillTx/>
                  <a:latin typeface="Segoe UI Semibold"/>
                  <a:ea typeface="+mn-ea"/>
                  <a:cs typeface="+mn-cs"/>
                </a:rPr>
                <a:t>Managed Instance</a:t>
              </a:r>
            </a:p>
          </p:txBody>
        </p:sp>
        <p:sp>
          <p:nvSpPr>
            <p:cNvPr id="144" name="TextBox 143">
              <a:extLst>
                <a:ext uri="{FF2B5EF4-FFF2-40B4-BE49-F238E27FC236}">
                  <a16:creationId xmlns:a16="http://schemas.microsoft.com/office/drawing/2014/main" id="{20A63B78-3B21-4551-8723-C6850E5A8136}"/>
                </a:ext>
              </a:extLst>
            </p:cNvPr>
            <p:cNvSpPr txBox="1"/>
            <p:nvPr/>
          </p:nvSpPr>
          <p:spPr>
            <a:xfrm>
              <a:off x="7874339" y="3679204"/>
              <a:ext cx="1020440" cy="164656"/>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DR in the cloud</a:t>
              </a:r>
            </a:p>
          </p:txBody>
        </p:sp>
        <p:pic>
          <p:nvPicPr>
            <p:cNvPr id="145" name="Picture 144" descr="A close up of a sign&#10;&#10;Description automatically generated">
              <a:extLst>
                <a:ext uri="{FF2B5EF4-FFF2-40B4-BE49-F238E27FC236}">
                  <a16:creationId xmlns:a16="http://schemas.microsoft.com/office/drawing/2014/main" id="{BC2BF797-250B-4045-BFD9-01FA378F4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0130" y="3503091"/>
              <a:ext cx="492985" cy="526120"/>
            </a:xfrm>
            <a:prstGeom prst="rect">
              <a:avLst/>
            </a:prstGeom>
          </p:spPr>
        </p:pic>
        <p:grpSp>
          <p:nvGrpSpPr>
            <p:cNvPr id="146" name="Group 145">
              <a:extLst>
                <a:ext uri="{FF2B5EF4-FFF2-40B4-BE49-F238E27FC236}">
                  <a16:creationId xmlns:a16="http://schemas.microsoft.com/office/drawing/2014/main" id="{97BB62D2-E030-4402-AF46-CD5F78EB7C0F}"/>
                </a:ext>
              </a:extLst>
            </p:cNvPr>
            <p:cNvGrpSpPr/>
            <p:nvPr/>
          </p:nvGrpSpPr>
          <p:grpSpPr>
            <a:xfrm>
              <a:off x="10059760" y="3093219"/>
              <a:ext cx="1025626" cy="265889"/>
              <a:chOff x="10534936" y="4536807"/>
              <a:chExt cx="1150268" cy="298202"/>
            </a:xfrm>
          </p:grpSpPr>
          <p:sp>
            <p:nvSpPr>
              <p:cNvPr id="148" name="TextBox 147">
                <a:extLst>
                  <a:ext uri="{FF2B5EF4-FFF2-40B4-BE49-F238E27FC236}">
                    <a16:creationId xmlns:a16="http://schemas.microsoft.com/office/drawing/2014/main" id="{51D5B694-F81A-43E4-8BB6-C16D4D4B16AF}"/>
                  </a:ext>
                </a:extLst>
              </p:cNvPr>
              <p:cNvSpPr txBox="1"/>
              <p:nvPr/>
            </p:nvSpPr>
            <p:spPr>
              <a:xfrm>
                <a:off x="10917836" y="4588168"/>
                <a:ext cx="767368" cy="18466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Azure</a:t>
                </a:r>
              </a:p>
            </p:txBody>
          </p:sp>
          <p:pic>
            <p:nvPicPr>
              <p:cNvPr id="149" name="Picture 148" descr="Logo&#10;&#10;Description automatically generated">
                <a:extLst>
                  <a:ext uri="{FF2B5EF4-FFF2-40B4-BE49-F238E27FC236}">
                    <a16:creationId xmlns:a16="http://schemas.microsoft.com/office/drawing/2014/main" id="{BFEB73AE-3A6E-4912-B80E-7064074BE0A5}"/>
                  </a:ext>
                </a:extLst>
              </p:cNvPr>
              <p:cNvPicPr>
                <a:picLocks noChangeAspect="1"/>
              </p:cNvPicPr>
              <p:nvPr/>
            </p:nvPicPr>
            <p:blipFill rotWithShape="1">
              <a:blip r:embed="rId3">
                <a:extLst>
                  <a:ext uri="{28A0092B-C50C-407E-A947-70E740481C1C}">
                    <a14:useLocalDpi xmlns:a14="http://schemas.microsoft.com/office/drawing/2010/main" val="0"/>
                  </a:ext>
                </a:extLst>
              </a:blip>
              <a:srcRect l="11058" t="33074" r="57432" b="31602"/>
              <a:stretch/>
            </p:blipFill>
            <p:spPr>
              <a:xfrm>
                <a:off x="10534936" y="4536807"/>
                <a:ext cx="373867" cy="298202"/>
              </a:xfrm>
              <a:prstGeom prst="rect">
                <a:avLst/>
              </a:prstGeom>
            </p:spPr>
          </p:pic>
        </p:grpSp>
        <p:pic>
          <p:nvPicPr>
            <p:cNvPr id="147" name="Graphic 146">
              <a:extLst>
                <a:ext uri="{FF2B5EF4-FFF2-40B4-BE49-F238E27FC236}">
                  <a16:creationId xmlns:a16="http://schemas.microsoft.com/office/drawing/2014/main" id="{644CFCB4-D80C-4F7C-8CD8-FEE3834E379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435677" y="3557370"/>
              <a:ext cx="524716" cy="524716"/>
            </a:xfrm>
            <a:prstGeom prst="rect">
              <a:avLst/>
            </a:prstGeom>
          </p:spPr>
        </p:pic>
      </p:grpSp>
      <p:cxnSp>
        <p:nvCxnSpPr>
          <p:cNvPr id="3" name="Straight Connector 2">
            <a:extLst>
              <a:ext uri="{FF2B5EF4-FFF2-40B4-BE49-F238E27FC236}">
                <a16:creationId xmlns:a16="http://schemas.microsoft.com/office/drawing/2014/main" id="{857F6D5F-73B7-473C-BD92-885F51CA0864}"/>
              </a:ext>
              <a:ext uri="{C183D7F6-B498-43B3-948B-1728B52AA6E4}">
                <adec:decorative xmlns:adec="http://schemas.microsoft.com/office/drawing/2017/decorative" val="1"/>
              </a:ext>
            </a:extLst>
          </p:cNvPr>
          <p:cNvCxnSpPr/>
          <p:nvPr/>
        </p:nvCxnSpPr>
        <p:spPr>
          <a:xfrm>
            <a:off x="8881711" y="2278759"/>
            <a:ext cx="0" cy="319715"/>
          </a:xfrm>
          <a:prstGeom prst="line">
            <a:avLst/>
          </a:prstGeom>
          <a:ln w="19050">
            <a:solidFill>
              <a:schemeClr val="tx2"/>
            </a:solidFill>
            <a:headEnd type="none" w="lg"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1733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310239" y="471869"/>
            <a:ext cx="6381214" cy="615553"/>
          </a:xfrm>
        </p:spPr>
        <p:txBody>
          <a:bodyPr/>
          <a:lstStyle/>
          <a:p>
            <a:r>
              <a:rPr lang="en-US" sz="1600">
                <a:solidFill>
                  <a:schemeClr val="accent1"/>
                </a:solidFill>
              </a:rPr>
              <a:t>SQL Server 2022 — Seamless analytics over on-prem operational data</a:t>
            </a:r>
            <a:br>
              <a:rPr lang="en-US"/>
            </a:br>
            <a:r>
              <a:rPr lang="en-US"/>
              <a:t>Real-time insights</a:t>
            </a:r>
          </a:p>
        </p:txBody>
      </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17669" y="1400856"/>
            <a:ext cx="4392997" cy="738664"/>
          </a:xfrm>
        </p:spPr>
        <p:txBody>
          <a:bodyPr/>
          <a:lstStyle/>
          <a:p>
            <a:pPr lvl="0"/>
            <a:r>
              <a:rPr lang="en-US"/>
              <a:t>Challenge</a:t>
            </a:r>
          </a:p>
          <a:p>
            <a:pPr lvl="1"/>
            <a:r>
              <a:rPr lang="en-US"/>
              <a:t>Using ETL to move data from on-premises is challenging, expensive and creates insight lags</a:t>
            </a:r>
          </a:p>
        </p:txBody>
      </p:sp>
      <p:sp>
        <p:nvSpPr>
          <p:cNvPr id="71" name="Text Placeholder 70">
            <a:extLst>
              <a:ext uri="{FF2B5EF4-FFF2-40B4-BE49-F238E27FC236}">
                <a16:creationId xmlns:a16="http://schemas.microsoft.com/office/drawing/2014/main" id="{CEB9E2D8-844E-4F48-AC93-DC2CC23EA06A}"/>
              </a:ext>
            </a:extLst>
          </p:cNvPr>
          <p:cNvSpPr>
            <a:spLocks noGrp="1"/>
          </p:cNvSpPr>
          <p:nvPr>
            <p:ph type="body" sz="quarter" idx="11"/>
          </p:nvPr>
        </p:nvSpPr>
        <p:spPr>
          <a:xfrm>
            <a:off x="517669" y="2936557"/>
            <a:ext cx="4392997" cy="984885"/>
          </a:xfrm>
        </p:spPr>
        <p:txBody>
          <a:bodyPr/>
          <a:lstStyle/>
          <a:p>
            <a:pPr lvl="0"/>
            <a:r>
              <a:rPr lang="en-US"/>
              <a:t>Solution</a:t>
            </a:r>
          </a:p>
          <a:p>
            <a:pPr lvl="1"/>
            <a:r>
              <a:rPr lang="en-US"/>
              <a:t>Azure Synapse Link for SQL Server 2022 provides automatic change feeds that capture the changes within SQL Server</a:t>
            </a:r>
          </a:p>
        </p:txBody>
      </p:sp>
      <p:sp>
        <p:nvSpPr>
          <p:cNvPr id="105" name="Text Placeholder 104">
            <a:extLst>
              <a:ext uri="{FF2B5EF4-FFF2-40B4-BE49-F238E27FC236}">
                <a16:creationId xmlns:a16="http://schemas.microsoft.com/office/drawing/2014/main" id="{D79E3332-9B9D-4D72-85AE-55D66387920B}"/>
              </a:ext>
            </a:extLst>
          </p:cNvPr>
          <p:cNvSpPr>
            <a:spLocks noGrp="1"/>
          </p:cNvSpPr>
          <p:nvPr>
            <p:ph type="body" sz="quarter" idx="12"/>
          </p:nvPr>
        </p:nvSpPr>
        <p:spPr>
          <a:xfrm>
            <a:off x="384010" y="4026251"/>
            <a:ext cx="4392982" cy="1754326"/>
          </a:xfrm>
        </p:spPr>
        <p:txBody>
          <a:bodyPr/>
          <a:lstStyle/>
          <a:p>
            <a:r>
              <a:rPr lang="en-US"/>
              <a:t>Break the wall between operational and analytical stores</a:t>
            </a:r>
          </a:p>
          <a:p>
            <a:r>
              <a:rPr lang="en-US"/>
              <a:t>New change feed capability reduces impact on OLTP workloads</a:t>
            </a:r>
          </a:p>
          <a:p>
            <a:r>
              <a:rPr lang="en-US"/>
              <a:t>Near real-time latency between SQL Server and Synapse Analytics</a:t>
            </a:r>
          </a:p>
          <a:p>
            <a:r>
              <a:rPr lang="en-US"/>
              <a:t>Analyze all your data using both Spark and SQL runtimes in Synapse</a:t>
            </a:r>
          </a:p>
        </p:txBody>
      </p:sp>
      <p:grpSp>
        <p:nvGrpSpPr>
          <p:cNvPr id="4" name="Group 3" descr="Chart showing real-time insights">
            <a:extLst>
              <a:ext uri="{FF2B5EF4-FFF2-40B4-BE49-F238E27FC236}">
                <a16:creationId xmlns:a16="http://schemas.microsoft.com/office/drawing/2014/main" id="{56138C71-916B-6D6A-2598-24AE662768DB}"/>
              </a:ext>
            </a:extLst>
          </p:cNvPr>
          <p:cNvGrpSpPr/>
          <p:nvPr/>
        </p:nvGrpSpPr>
        <p:grpSpPr>
          <a:xfrm>
            <a:off x="5559975" y="2284804"/>
            <a:ext cx="5986187" cy="2669317"/>
            <a:chOff x="5559975" y="2284804"/>
            <a:chExt cx="5986187" cy="2669317"/>
          </a:xfrm>
        </p:grpSpPr>
        <p:grpSp>
          <p:nvGrpSpPr>
            <p:cNvPr id="2" name="Group 1" descr="User icon">
              <a:extLst>
                <a:ext uri="{FF2B5EF4-FFF2-40B4-BE49-F238E27FC236}">
                  <a16:creationId xmlns:a16="http://schemas.microsoft.com/office/drawing/2014/main" id="{8755F141-A8D9-4433-A279-47EAC27D2599}"/>
                </a:ext>
              </a:extLst>
            </p:cNvPr>
            <p:cNvGrpSpPr/>
            <p:nvPr/>
          </p:nvGrpSpPr>
          <p:grpSpPr>
            <a:xfrm>
              <a:off x="5559975" y="4463017"/>
              <a:ext cx="393353" cy="432987"/>
              <a:chOff x="8621479" y="1712174"/>
              <a:chExt cx="391455" cy="430898"/>
            </a:xfrm>
          </p:grpSpPr>
          <p:sp>
            <p:nvSpPr>
              <p:cNvPr id="118" name="Freeform: Shape 117">
                <a:extLst>
                  <a:ext uri="{FF2B5EF4-FFF2-40B4-BE49-F238E27FC236}">
                    <a16:creationId xmlns:a16="http://schemas.microsoft.com/office/drawing/2014/main" id="{0D3CC477-256D-45C8-93EE-E13046611848}"/>
                  </a:ext>
                </a:extLst>
              </p:cNvPr>
              <p:cNvSpPr/>
              <p:nvPr/>
            </p:nvSpPr>
            <p:spPr>
              <a:xfrm>
                <a:off x="8621479" y="1947346"/>
                <a:ext cx="391455" cy="195726"/>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DE31EBA1-35A6-4CE8-9E7F-3A1B8536DB35}"/>
                  </a:ext>
                </a:extLst>
              </p:cNvPr>
              <p:cNvSpPr/>
              <p:nvPr/>
            </p:nvSpPr>
            <p:spPr>
              <a:xfrm>
                <a:off x="8717576" y="1712174"/>
                <a:ext cx="199265" cy="199263"/>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cxnSp>
          <p:nvCxnSpPr>
            <p:cNvPr id="3" name="Straight Connector 2">
              <a:extLst>
                <a:ext uri="{FF2B5EF4-FFF2-40B4-BE49-F238E27FC236}">
                  <a16:creationId xmlns:a16="http://schemas.microsoft.com/office/drawing/2014/main" id="{857F6D5F-73B7-473C-BD92-885F51CA0864}"/>
                </a:ext>
                <a:ext uri="{C183D7F6-B498-43B3-948B-1728B52AA6E4}">
                  <adec:decorative xmlns:adec="http://schemas.microsoft.com/office/drawing/2017/decorative" val="1"/>
                </a:ext>
              </a:extLst>
            </p:cNvPr>
            <p:cNvCxnSpPr>
              <a:cxnSpLocks/>
            </p:cNvCxnSpPr>
            <p:nvPr/>
          </p:nvCxnSpPr>
          <p:spPr>
            <a:xfrm>
              <a:off x="6066817" y="4646426"/>
              <a:ext cx="295197" cy="0"/>
            </a:xfrm>
            <a:prstGeom prst="line">
              <a:avLst/>
            </a:prstGeom>
            <a:ln w="19050">
              <a:solidFill>
                <a:schemeClr val="tx2"/>
              </a:solidFill>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70224A2-5178-47F7-B074-237B298B5F4D}"/>
                </a:ext>
              </a:extLst>
            </p:cNvPr>
            <p:cNvGrpSpPr/>
            <p:nvPr/>
          </p:nvGrpSpPr>
          <p:grpSpPr>
            <a:xfrm>
              <a:off x="7295894" y="4546694"/>
              <a:ext cx="443711" cy="244366"/>
              <a:chOff x="5860823" y="5125321"/>
              <a:chExt cx="625382" cy="344416"/>
            </a:xfrm>
          </p:grpSpPr>
          <p:sp>
            <p:nvSpPr>
              <p:cNvPr id="87" name="Freeform 6">
                <a:extLst>
                  <a:ext uri="{FF2B5EF4-FFF2-40B4-BE49-F238E27FC236}">
                    <a16:creationId xmlns:a16="http://schemas.microsoft.com/office/drawing/2014/main" id="{5E7F5E7E-ADCE-451D-BA3F-31FECA6A8650}"/>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sp>
            <p:nvSpPr>
              <p:cNvPr id="88" name="Line 8">
                <a:extLst>
                  <a:ext uri="{FF2B5EF4-FFF2-40B4-BE49-F238E27FC236}">
                    <a16:creationId xmlns:a16="http://schemas.microsoft.com/office/drawing/2014/main" id="{92B25C53-04DC-48F0-B2C1-C97DF3E9A83A}"/>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9F97A87C-3F47-49B4-B2C5-B56DFCFF6A66}"/>
                </a:ext>
              </a:extLst>
            </p:cNvPr>
            <p:cNvGrpSpPr/>
            <p:nvPr/>
          </p:nvGrpSpPr>
          <p:grpSpPr>
            <a:xfrm>
              <a:off x="7122924" y="4624898"/>
              <a:ext cx="282422" cy="87958"/>
              <a:chOff x="5536922" y="5212440"/>
              <a:chExt cx="398054" cy="123970"/>
            </a:xfrm>
          </p:grpSpPr>
          <p:sp>
            <p:nvSpPr>
              <p:cNvPr id="85" name="Oval 5">
                <a:extLst>
                  <a:ext uri="{FF2B5EF4-FFF2-40B4-BE49-F238E27FC236}">
                    <a16:creationId xmlns:a16="http://schemas.microsoft.com/office/drawing/2014/main" id="{D5E555F1-4489-413A-978E-131CF81BDCA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sp>
            <p:nvSpPr>
              <p:cNvPr id="86" name="Line 8">
                <a:extLst>
                  <a:ext uri="{FF2B5EF4-FFF2-40B4-BE49-F238E27FC236}">
                    <a16:creationId xmlns:a16="http://schemas.microsoft.com/office/drawing/2014/main" id="{6FB2C0D0-E5BE-4CEE-A6EA-630D4A3CE752}"/>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3A70C317-CBA8-4BE5-B870-29395CE86203}"/>
                </a:ext>
              </a:extLst>
            </p:cNvPr>
            <p:cNvSpPr/>
            <p:nvPr/>
          </p:nvSpPr>
          <p:spPr bwMode="auto">
            <a:xfrm>
              <a:off x="6421339" y="4728533"/>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On-premises</a:t>
              </a:r>
            </a:p>
          </p:txBody>
        </p:sp>
        <p:sp>
          <p:nvSpPr>
            <p:cNvPr id="49" name="Rectangle 48">
              <a:extLst>
                <a:ext uri="{FF2B5EF4-FFF2-40B4-BE49-F238E27FC236}">
                  <a16:creationId xmlns:a16="http://schemas.microsoft.com/office/drawing/2014/main" id="{2630B450-5A5D-4012-B560-259DFF97673B}"/>
                </a:ext>
              </a:extLst>
            </p:cNvPr>
            <p:cNvSpPr/>
            <p:nvPr/>
          </p:nvSpPr>
          <p:spPr bwMode="auto">
            <a:xfrm>
              <a:off x="7663764" y="2284804"/>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50" name="Graphic 49">
              <a:extLst>
                <a:ext uri="{FF2B5EF4-FFF2-40B4-BE49-F238E27FC236}">
                  <a16:creationId xmlns:a16="http://schemas.microsoft.com/office/drawing/2014/main" id="{D7D3CC79-1FFB-4E72-A4A4-94C6BD5C46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006" y="4412110"/>
              <a:ext cx="319267" cy="319267"/>
            </a:xfrm>
            <a:prstGeom prst="rect">
              <a:avLst/>
            </a:prstGeom>
          </p:spPr>
        </p:pic>
        <p:pic>
          <p:nvPicPr>
            <p:cNvPr id="51" name="Graphic 50">
              <a:extLst>
                <a:ext uri="{FF2B5EF4-FFF2-40B4-BE49-F238E27FC236}">
                  <a16:creationId xmlns:a16="http://schemas.microsoft.com/office/drawing/2014/main" id="{C6FA2E6F-89A0-4DE6-BEB2-8A9EBC921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86473" y="2428632"/>
              <a:ext cx="306229" cy="270689"/>
            </a:xfrm>
            <a:prstGeom prst="rect">
              <a:avLst/>
            </a:prstGeom>
          </p:spPr>
        </p:pic>
        <p:sp>
          <p:nvSpPr>
            <p:cNvPr id="52" name="Rectangle 51">
              <a:extLst>
                <a:ext uri="{FF2B5EF4-FFF2-40B4-BE49-F238E27FC236}">
                  <a16:creationId xmlns:a16="http://schemas.microsoft.com/office/drawing/2014/main" id="{388FC1EC-6B3E-41F2-84F0-8A62C6D028E9}"/>
                </a:ext>
              </a:extLst>
            </p:cNvPr>
            <p:cNvSpPr/>
            <p:nvPr/>
          </p:nvSpPr>
          <p:spPr bwMode="auto">
            <a:xfrm>
              <a:off x="7663766" y="2929205"/>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53" name="Rectangle 52">
              <a:extLst>
                <a:ext uri="{FF2B5EF4-FFF2-40B4-BE49-F238E27FC236}">
                  <a16:creationId xmlns:a16="http://schemas.microsoft.com/office/drawing/2014/main" id="{862F8826-A148-44D4-909D-9E7ADFE50FCE}"/>
                </a:ext>
              </a:extLst>
            </p:cNvPr>
            <p:cNvSpPr/>
            <p:nvPr/>
          </p:nvSpPr>
          <p:spPr bwMode="auto">
            <a:xfrm>
              <a:off x="9649531" y="2923780"/>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54" name="Rectangle 53">
              <a:extLst>
                <a:ext uri="{FF2B5EF4-FFF2-40B4-BE49-F238E27FC236}">
                  <a16:creationId xmlns:a16="http://schemas.microsoft.com/office/drawing/2014/main" id="{73A23953-EDC0-46C5-9027-675B55D50D54}"/>
                </a:ext>
              </a:extLst>
            </p:cNvPr>
            <p:cNvSpPr/>
            <p:nvPr/>
          </p:nvSpPr>
          <p:spPr bwMode="auto">
            <a:xfrm>
              <a:off x="8175262" y="3759251"/>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a:ln>
                    <a:noFill/>
                  </a:ln>
                  <a:solidFill>
                    <a:srgbClr val="1A1A1A"/>
                  </a:solidFill>
                  <a:effectLst/>
                  <a:uLnTx/>
                  <a:uFillTx/>
                  <a:latin typeface="Segoe UI Semibold"/>
                  <a:ea typeface="+mn-ea"/>
                  <a:cs typeface="+mn-cs"/>
                </a:rPr>
              </a:br>
              <a:r>
                <a:rPr kumimoji="0" lang="en-US" sz="992" b="0" i="0" u="none" strike="noStrike" kern="0" cap="none" spc="0" normalizeH="0" baseline="0" noProof="0">
                  <a:ln>
                    <a:noFill/>
                  </a:ln>
                  <a:solidFill>
                    <a:srgbClr val="1A1A1A"/>
                  </a:solidFill>
                  <a:effectLst/>
                  <a:uLnTx/>
                  <a:uFillTx/>
                  <a:latin typeface="Segoe UI Semibold"/>
                  <a:ea typeface="+mn-ea"/>
                  <a:cs typeface="+mn-cs"/>
                </a:rPr>
                <a:t>Analytics</a:t>
              </a:r>
            </a:p>
          </p:txBody>
        </p:sp>
        <p:pic>
          <p:nvPicPr>
            <p:cNvPr id="55" name="Picture 54" descr="A picture containing clock, drawing&#10;&#10;Description automatically generated">
              <a:extLst>
                <a:ext uri="{FF2B5EF4-FFF2-40B4-BE49-F238E27FC236}">
                  <a16:creationId xmlns:a16="http://schemas.microsoft.com/office/drawing/2014/main" id="{31472BB6-564F-4A8E-BD4B-CEBC2E001C4A}"/>
                </a:ext>
              </a:extLst>
            </p:cNvPr>
            <p:cNvPicPr>
              <a:picLocks noChangeAspect="1"/>
            </p:cNvPicPr>
            <p:nvPr/>
          </p:nvPicPr>
          <p:blipFill>
            <a:blip r:embed="rId6"/>
            <a:stretch>
              <a:fillRect/>
            </a:stretch>
          </p:blipFill>
          <p:spPr>
            <a:xfrm>
              <a:off x="8342908" y="3090055"/>
              <a:ext cx="538341" cy="596658"/>
            </a:xfrm>
            <a:prstGeom prst="rect">
              <a:avLst/>
            </a:prstGeom>
          </p:spPr>
        </p:pic>
        <p:sp>
          <p:nvSpPr>
            <p:cNvPr id="56" name="TextBox 55">
              <a:extLst>
                <a:ext uri="{FF2B5EF4-FFF2-40B4-BE49-F238E27FC236}">
                  <a16:creationId xmlns:a16="http://schemas.microsoft.com/office/drawing/2014/main" id="{13D15DE5-5EF0-4A70-ABB3-74BC08C6FBE2}"/>
                </a:ext>
              </a:extLst>
            </p:cNvPr>
            <p:cNvSpPr txBox="1"/>
            <p:nvPr/>
          </p:nvSpPr>
          <p:spPr>
            <a:xfrm>
              <a:off x="10151411" y="3759251"/>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a:ln>
                    <a:noFill/>
                  </a:ln>
                  <a:solidFill>
                    <a:srgbClr val="1A1A1A"/>
                  </a:solidFill>
                  <a:effectLst/>
                  <a:uLnTx/>
                  <a:uFillTx/>
                  <a:latin typeface="Segoe UI Semibold"/>
                  <a:ea typeface="+mn-ea"/>
                  <a:cs typeface="+mn-cs"/>
                </a:rPr>
              </a:br>
              <a:r>
                <a:rPr kumimoji="0" lang="en-US" sz="992" b="0" i="0" u="none" strike="noStrike" kern="1200" cap="none" spc="0" normalizeH="0" baseline="0" noProof="0">
                  <a:ln>
                    <a:noFill/>
                  </a:ln>
                  <a:solidFill>
                    <a:srgbClr val="1A1A1A"/>
                  </a:solidFill>
                  <a:effectLst/>
                  <a:uLnTx/>
                  <a:uFillTx/>
                  <a:latin typeface="Segoe UI Semibold"/>
                  <a:ea typeface="+mn-ea"/>
                  <a:cs typeface="+mn-cs"/>
                </a:rPr>
                <a:t>Learning</a:t>
              </a:r>
            </a:p>
          </p:txBody>
        </p:sp>
        <p:pic>
          <p:nvPicPr>
            <p:cNvPr id="57" name="Azure Machine Learning" descr="Azure Machine Learning">
              <a:extLst>
                <a:ext uri="{FF2B5EF4-FFF2-40B4-BE49-F238E27FC236}">
                  <a16:creationId xmlns:a16="http://schemas.microsoft.com/office/drawing/2014/main" id="{8BCDD372-9938-40DF-B902-FAA643759157}"/>
                </a:ex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a:off x="10366589" y="3203196"/>
              <a:ext cx="462517" cy="462514"/>
            </a:xfrm>
            <a:prstGeom prst="rect">
              <a:avLst/>
            </a:prstGeom>
          </p:spPr>
        </p:pic>
        <p:sp>
          <p:nvSpPr>
            <p:cNvPr id="58" name="Rectangle 57">
              <a:extLst>
                <a:ext uri="{FF2B5EF4-FFF2-40B4-BE49-F238E27FC236}">
                  <a16:creationId xmlns:a16="http://schemas.microsoft.com/office/drawing/2014/main" id="{D1B35435-B3AD-4E55-974F-1B6118B2F0E2}"/>
                </a:ext>
              </a:extLst>
            </p:cNvPr>
            <p:cNvSpPr/>
            <p:nvPr/>
          </p:nvSpPr>
          <p:spPr bwMode="auto">
            <a:xfrm>
              <a:off x="9163128" y="4389705"/>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59" name="Group 58">
              <a:extLst>
                <a:ext uri="{FF2B5EF4-FFF2-40B4-BE49-F238E27FC236}">
                  <a16:creationId xmlns:a16="http://schemas.microsoft.com/office/drawing/2014/main" id="{7B4642E9-93F2-424D-A8B9-195E765F728E}"/>
                </a:ext>
              </a:extLst>
            </p:cNvPr>
            <p:cNvGrpSpPr/>
            <p:nvPr/>
          </p:nvGrpSpPr>
          <p:grpSpPr>
            <a:xfrm>
              <a:off x="9284135" y="4526427"/>
              <a:ext cx="1018309" cy="284907"/>
              <a:chOff x="9360171" y="5096751"/>
              <a:chExt cx="1435243" cy="401556"/>
            </a:xfrm>
          </p:grpSpPr>
          <p:pic>
            <p:nvPicPr>
              <p:cNvPr id="83" name="Graphic 82">
                <a:extLst>
                  <a:ext uri="{FF2B5EF4-FFF2-40B4-BE49-F238E27FC236}">
                    <a16:creationId xmlns:a16="http://schemas.microsoft.com/office/drawing/2014/main" id="{27EE0041-0476-4EB1-AA85-5CAA38529A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0171" y="5096751"/>
                <a:ext cx="364406" cy="401556"/>
              </a:xfrm>
              <a:prstGeom prst="rect">
                <a:avLst/>
              </a:prstGeom>
            </p:spPr>
          </p:pic>
          <p:sp>
            <p:nvSpPr>
              <p:cNvPr id="84" name="Rectangle 83">
                <a:extLst>
                  <a:ext uri="{FF2B5EF4-FFF2-40B4-BE49-F238E27FC236}">
                    <a16:creationId xmlns:a16="http://schemas.microsoft.com/office/drawing/2014/main" id="{96E4EF00-8228-4F34-8DB2-2336B6F119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Lake Storage</a:t>
                </a:r>
              </a:p>
            </p:txBody>
          </p:sp>
        </p:grpSp>
        <p:sp>
          <p:nvSpPr>
            <p:cNvPr id="60" name="TextBox 59">
              <a:extLst>
                <a:ext uri="{FF2B5EF4-FFF2-40B4-BE49-F238E27FC236}">
                  <a16:creationId xmlns:a16="http://schemas.microsoft.com/office/drawing/2014/main" id="{F62DA7D1-6BCE-4DA1-A12F-F8265EA42CDB}"/>
                </a:ext>
              </a:extLst>
            </p:cNvPr>
            <p:cNvSpPr txBox="1"/>
            <p:nvPr/>
          </p:nvSpPr>
          <p:spPr>
            <a:xfrm>
              <a:off x="9547731" y="2495193"/>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a:ln>
                    <a:noFill/>
                  </a:ln>
                  <a:solidFill>
                    <a:srgbClr val="1A1A1A"/>
                  </a:solidFill>
                  <a:effectLst/>
                  <a:uLnTx/>
                  <a:uFillTx/>
                  <a:latin typeface="Segoe UI Semibold"/>
                  <a:ea typeface="+mn-ea"/>
                  <a:cs typeface="+mn-cs"/>
                </a:rPr>
                <a:t>Power BI</a:t>
              </a:r>
            </a:p>
          </p:txBody>
        </p:sp>
        <p:cxnSp>
          <p:nvCxnSpPr>
            <p:cNvPr id="61" name="Straight Arrow Connector 60">
              <a:extLst>
                <a:ext uri="{FF2B5EF4-FFF2-40B4-BE49-F238E27FC236}">
                  <a16:creationId xmlns:a16="http://schemas.microsoft.com/office/drawing/2014/main" id="{4C775A79-CA3E-401F-A343-C13D63AF758A}"/>
                </a:ext>
              </a:extLst>
            </p:cNvPr>
            <p:cNvCxnSpPr>
              <a:cxnSpLocks/>
            </p:cNvCxnSpPr>
            <p:nvPr/>
          </p:nvCxnSpPr>
          <p:spPr>
            <a:xfrm>
              <a:off x="9507647" y="3740022"/>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62" name="Straight Arrow Connector 61">
              <a:extLst>
                <a:ext uri="{FF2B5EF4-FFF2-40B4-BE49-F238E27FC236}">
                  <a16:creationId xmlns:a16="http://schemas.microsoft.com/office/drawing/2014/main" id="{7368B329-4065-42C5-B2ED-FBD75E7B3734}"/>
                </a:ext>
              </a:extLst>
            </p:cNvPr>
            <p:cNvCxnSpPr>
              <a:cxnSpLocks/>
            </p:cNvCxnSpPr>
            <p:nvPr/>
          </p:nvCxnSpPr>
          <p:spPr>
            <a:xfrm>
              <a:off x="9280577" y="3470293"/>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63" name="Straight Arrow Connector 62">
              <a:extLst>
                <a:ext uri="{FF2B5EF4-FFF2-40B4-BE49-F238E27FC236}">
                  <a16:creationId xmlns:a16="http://schemas.microsoft.com/office/drawing/2014/main" id="{7624FA02-3AB1-44FB-8B25-26820D485AF9}"/>
                </a:ext>
              </a:extLst>
            </p:cNvPr>
            <p:cNvCxnSpPr>
              <a:cxnSpLocks/>
            </p:cNvCxnSpPr>
            <p:nvPr/>
          </p:nvCxnSpPr>
          <p:spPr>
            <a:xfrm>
              <a:off x="9280577" y="3611877"/>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64" name="Rectangle 11">
              <a:extLst>
                <a:ext uri="{FF2B5EF4-FFF2-40B4-BE49-F238E27FC236}">
                  <a16:creationId xmlns:a16="http://schemas.microsoft.com/office/drawing/2014/main" id="{E0EB010A-4501-464A-8665-732018B42F46}"/>
                </a:ext>
              </a:extLst>
            </p:cNvPr>
            <p:cNvSpPr/>
            <p:nvPr/>
          </p:nvSpPr>
          <p:spPr bwMode="auto">
            <a:xfrm rot="5400000">
              <a:off x="6869856" y="3575415"/>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cxnSp>
          <p:nvCxnSpPr>
            <p:cNvPr id="65" name="Straight Connector 64">
              <a:extLst>
                <a:ext uri="{FF2B5EF4-FFF2-40B4-BE49-F238E27FC236}">
                  <a16:creationId xmlns:a16="http://schemas.microsoft.com/office/drawing/2014/main" id="{1A170F8E-462D-496E-A86F-AB63885B1724}"/>
                </a:ext>
              </a:extLst>
            </p:cNvPr>
            <p:cNvCxnSpPr>
              <a:cxnSpLocks/>
            </p:cNvCxnSpPr>
            <p:nvPr/>
          </p:nvCxnSpPr>
          <p:spPr>
            <a:xfrm>
              <a:off x="7293120" y="3617301"/>
              <a:ext cx="600265" cy="0"/>
            </a:xfrm>
            <a:prstGeom prst="line">
              <a:avLst/>
            </a:prstGeom>
            <a:noFill/>
            <a:ln w="19050" cap="flat" cmpd="sng" algn="ctr">
              <a:solidFill>
                <a:srgbClr val="1A1A1A"/>
              </a:solidFill>
              <a:prstDash val="solid"/>
              <a:miter lim="800000"/>
              <a:tailEnd type="triangle"/>
            </a:ln>
            <a:effectLst/>
          </p:spPr>
        </p:cxnSp>
        <p:sp>
          <p:nvSpPr>
            <p:cNvPr id="66" name="Rectangle 65">
              <a:extLst>
                <a:ext uri="{FF2B5EF4-FFF2-40B4-BE49-F238E27FC236}">
                  <a16:creationId xmlns:a16="http://schemas.microsoft.com/office/drawing/2014/main" id="{337C3A16-5EC7-44A2-9076-073A40134ED0}"/>
                </a:ext>
              </a:extLst>
            </p:cNvPr>
            <p:cNvSpPr/>
            <p:nvPr/>
          </p:nvSpPr>
          <p:spPr bwMode="auto">
            <a:xfrm>
              <a:off x="6596832" y="3358259"/>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SaaS data</a:t>
              </a:r>
            </a:p>
          </p:txBody>
        </p:sp>
        <p:sp>
          <p:nvSpPr>
            <p:cNvPr id="68" name="Rectangle 67">
              <a:extLst>
                <a:ext uri="{FF2B5EF4-FFF2-40B4-BE49-F238E27FC236}">
                  <a16:creationId xmlns:a16="http://schemas.microsoft.com/office/drawing/2014/main" id="{107A173E-5D8A-40AF-841C-973BB9077CE2}"/>
                </a:ext>
              </a:extLst>
            </p:cNvPr>
            <p:cNvSpPr/>
            <p:nvPr/>
          </p:nvSpPr>
          <p:spPr bwMode="auto">
            <a:xfrm>
              <a:off x="7670671" y="4389705"/>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0" name="TextBox 69">
              <a:extLst>
                <a:ext uri="{FF2B5EF4-FFF2-40B4-BE49-F238E27FC236}">
                  <a16:creationId xmlns:a16="http://schemas.microsoft.com/office/drawing/2014/main" id="{ADBC47A7-A891-4763-86D0-4538ED95F1C4}"/>
                </a:ext>
              </a:extLst>
            </p:cNvPr>
            <p:cNvSpPr txBox="1"/>
            <p:nvPr/>
          </p:nvSpPr>
          <p:spPr>
            <a:xfrm>
              <a:off x="8274167" y="4609917"/>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pitchFamily="34" charset="0"/>
                </a:rPr>
                <a:t>SQL pools</a:t>
              </a:r>
            </a:p>
          </p:txBody>
        </p:sp>
        <p:pic>
          <p:nvPicPr>
            <p:cNvPr id="72" name="Graphic 71">
              <a:extLst>
                <a:ext uri="{FF2B5EF4-FFF2-40B4-BE49-F238E27FC236}">
                  <a16:creationId xmlns:a16="http://schemas.microsoft.com/office/drawing/2014/main" id="{666D4ECD-6FB6-459B-B31B-EFAE14D3F5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8568" y="4499364"/>
              <a:ext cx="339028" cy="339026"/>
            </a:xfrm>
            <a:prstGeom prst="rect">
              <a:avLst/>
            </a:prstGeom>
          </p:spPr>
        </p:pic>
        <p:sp>
          <p:nvSpPr>
            <p:cNvPr id="73" name="Rectangle 72">
              <a:extLst>
                <a:ext uri="{FF2B5EF4-FFF2-40B4-BE49-F238E27FC236}">
                  <a16:creationId xmlns:a16="http://schemas.microsoft.com/office/drawing/2014/main" id="{D680A3A8-96EC-4E8B-B963-F7B0019C4CE9}"/>
                </a:ext>
              </a:extLst>
            </p:cNvPr>
            <p:cNvSpPr/>
            <p:nvPr/>
          </p:nvSpPr>
          <p:spPr bwMode="auto">
            <a:xfrm>
              <a:off x="7670671" y="4389705"/>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4" name="Rectangle 73">
              <a:extLst>
                <a:ext uri="{FF2B5EF4-FFF2-40B4-BE49-F238E27FC236}">
                  <a16:creationId xmlns:a16="http://schemas.microsoft.com/office/drawing/2014/main" id="{923F2963-2B1E-4E88-9B28-9A2B2B17C3D4}"/>
                </a:ext>
              </a:extLst>
            </p:cNvPr>
            <p:cNvSpPr/>
            <p:nvPr/>
          </p:nvSpPr>
          <p:spPr bwMode="auto">
            <a:xfrm>
              <a:off x="10522954" y="4395777"/>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75" name="Rectangle 74">
              <a:extLst>
                <a:ext uri="{FF2B5EF4-FFF2-40B4-BE49-F238E27FC236}">
                  <a16:creationId xmlns:a16="http://schemas.microsoft.com/office/drawing/2014/main" id="{0BEDA414-7E35-4E11-A45B-9F2AE0BEF428}"/>
                </a:ext>
              </a:extLst>
            </p:cNvPr>
            <p:cNvSpPr/>
            <p:nvPr/>
          </p:nvSpPr>
          <p:spPr bwMode="auto">
            <a:xfrm>
              <a:off x="11098436" y="4562616"/>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pools</a:t>
              </a:r>
            </a:p>
          </p:txBody>
        </p:sp>
        <p:pic>
          <p:nvPicPr>
            <p:cNvPr id="76" name="Picture 4">
              <a:extLst>
                <a:ext uri="{FF2B5EF4-FFF2-40B4-BE49-F238E27FC236}">
                  <a16:creationId xmlns:a16="http://schemas.microsoft.com/office/drawing/2014/main" id="{35206778-D7E8-40D1-AF78-2D36FF66A1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7514" y="4575486"/>
              <a:ext cx="383184" cy="198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90235051"/>
      </p:ext>
    </p:extLst>
  </p:cSld>
  <p:clrMapOvr>
    <a:masterClrMapping/>
  </p:clrMapOvr>
  <p:transition>
    <p:fade/>
  </p:transition>
</p:sld>
</file>

<file path=ppt/theme/theme1.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10.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1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Ignite2021_16-9 Event-template_v04" id="{34E99245-E772-4C69-B12A-F528C5F48204}" vid="{FED4981E-1870-4635-9621-C68C12A5CECF}"/>
    </a:ext>
  </a:extLst>
</a:theme>
</file>

<file path=ppt/theme/theme12.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Ignite2021_16-9 Event-template_v04" id="{34E99245-E772-4C69-B12A-F528C5F48204}" vid="{5A98BE5B-11F8-42D3-957F-6AA7C4A9D563}"/>
    </a:ext>
  </a:extLst>
</a:theme>
</file>

<file path=ppt/theme/theme1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1_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2700">
          <a:solidFill>
            <a:schemeClr val="tx2"/>
          </a:solid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5.xml><?xml version="1.0" encoding="utf-8"?>
<a:theme xmlns:a="http://schemas.openxmlformats.org/drawingml/2006/main" name="1_MSVID_BLUE_16x9_2014_09">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rnd">
          <a:solidFill>
            <a:schemeClr val="tx1"/>
          </a:solidFill>
          <a:miter lim="800000"/>
          <a:headEnd/>
          <a:tailEnd/>
        </a:ln>
        <a:effectLst/>
      </a:spPr>
      <a:bodyPr wrap="none" anchor="ctr"/>
      <a:lstStyle>
        <a:defPPr marL="0" marR="0" indent="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black"/>
            </a:solidFill>
            <a:effectLst/>
            <a:uLnTx/>
            <a:uFillTx/>
            <a:latin typeface="Arial" charset="0"/>
            <a:ea typeface="Arial" charset="0"/>
            <a:cs typeface="Arial" charset="0"/>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mplate_ Guidelines_October-2014_v7.potx" id="{9A7673B7-6617-4D08-BAA2-E3A69E0FF8E0}" vid="{6FC40A6B-1B06-4AAD-B7EF-71A0754BDF33}"/>
    </a:ext>
  </a:extLst>
</a:theme>
</file>

<file path=ppt/theme/theme6.xml><?xml version="1.0" encoding="utf-8"?>
<a:theme xmlns:a="http://schemas.openxmlformats.org/drawingml/2006/main" name="2_Custom_Microsoft Dynamics 365">
  <a:themeElements>
    <a:clrScheme name="Custom 14">
      <a:dk1>
        <a:srgbClr val="000000"/>
      </a:dk1>
      <a:lt1>
        <a:srgbClr val="FFFFFF"/>
      </a:lt1>
      <a:dk2>
        <a:srgbClr val="0A1B45"/>
      </a:dk2>
      <a:lt2>
        <a:srgbClr val="A4A4A4"/>
      </a:lt2>
      <a:accent1>
        <a:srgbClr val="0A1B45"/>
      </a:accent1>
      <a:accent2>
        <a:srgbClr val="0078D4"/>
      </a:accent2>
      <a:accent3>
        <a:srgbClr val="EAE4DC"/>
      </a:accent3>
      <a:accent4>
        <a:srgbClr val="FF9349"/>
      </a:accent4>
      <a:accent5>
        <a:srgbClr val="FEF000"/>
      </a:accent5>
      <a:accent6>
        <a:srgbClr val="50E6FF"/>
      </a:accent6>
      <a:hlink>
        <a:srgbClr val="D83B01"/>
      </a:hlink>
      <a:folHlink>
        <a:srgbClr val="1392B4"/>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7.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9.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LengthInSeconds xmlns="61349b38-87b0-4d20-bd6f-41da2268192a" xsi:nil="true"/>
    <SharedWithUsers xmlns="68fcb561-4938-471e-ad66-507677a35492">
      <UserInfo>
        <DisplayName>Bob Ward</DisplayName>
        <AccountId>299</AccountId>
        <AccountType/>
      </UserInfo>
      <UserInfo>
        <DisplayName>Pedro Lopes</DisplayName>
        <AccountId>309</AccountId>
        <AccountType/>
      </UserInfo>
    </SharedWithUsers>
    <lcf76f155ced4ddcb4097134ff3c332f xmlns="61349b38-87b0-4d20-bd6f-41da2268192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E620A13-F750-4931-86CE-9D5B86BF88A0}"/>
</file>

<file path=customXml/itemProps2.xml><?xml version="1.0" encoding="utf-8"?>
<ds:datastoreItem xmlns:ds="http://schemas.openxmlformats.org/officeDocument/2006/customXml" ds:itemID="{6C01A8F2-D85A-461D-B030-F1D967EB3B51}"/>
</file>

<file path=customXml/itemProps3.xml><?xml version="1.0" encoding="utf-8"?>
<ds:datastoreItem xmlns:ds="http://schemas.openxmlformats.org/officeDocument/2006/customXml" ds:itemID="{F3E37DD1-FEA4-4E95-A12F-941A30ECC4CA}"/>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4322</Words>
  <Application>Microsoft Office PowerPoint</Application>
  <PresentationFormat>Widescreen</PresentationFormat>
  <Paragraphs>546</Paragraphs>
  <Slides>37</Slides>
  <Notes>21</Notes>
  <HiddenSlides>0</HiddenSlides>
  <MMClips>0</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37</vt:i4>
      </vt:variant>
    </vt:vector>
  </HeadingPairs>
  <TitlesOfParts>
    <vt:vector size="66" baseType="lpstr">
      <vt:lpstr>Arial</vt:lpstr>
      <vt:lpstr>Arial Narrow</vt:lpstr>
      <vt:lpstr>Calibri</vt:lpstr>
      <vt:lpstr>Cambria Math</vt:lpstr>
      <vt:lpstr>Consolas</vt:lpstr>
      <vt:lpstr>Segoe Pro</vt:lpstr>
      <vt:lpstr>Segoe UI</vt:lpstr>
      <vt:lpstr>Segoe UI Light</vt:lpstr>
      <vt:lpstr>Segoe UI Semibold</vt:lpstr>
      <vt:lpstr>Segoe UI Semilight</vt:lpstr>
      <vt:lpstr>Symbol</vt:lpstr>
      <vt:lpstr>Times New Roman</vt:lpstr>
      <vt:lpstr>Wingdings</vt:lpstr>
      <vt:lpstr>9-51052_Microsoft_Inspire_Template_Light</vt:lpstr>
      <vt:lpstr>1_WHITE TEMPLATE</vt:lpstr>
      <vt:lpstr>1_SQL Server 2017</vt:lpstr>
      <vt:lpstr>SQL Server 2017</vt:lpstr>
      <vt:lpstr>1_MSVID_BLUE_16x9_2014_09</vt:lpstr>
      <vt:lpstr>2_Custom_Microsoft Dynamics 365</vt:lpstr>
      <vt:lpstr>3_WHITE TEMPLATE</vt:lpstr>
      <vt:lpstr>5-50203_Microsoft_Ignite_Template</vt:lpstr>
      <vt:lpstr>Black Template</vt:lpstr>
      <vt:lpstr>Microsoft Ignite 16/9 White Template</vt:lpstr>
      <vt:lpstr>1_5-50203_Microsoft_Ignite_Template</vt:lpstr>
      <vt:lpstr>2_Azure PPT Template - 2018</vt:lpstr>
      <vt:lpstr>C+E Azure 2018</vt:lpstr>
      <vt:lpstr>1_Black Template</vt:lpstr>
      <vt:lpstr>2_Black Template</vt:lpstr>
      <vt:lpstr>White Template</vt:lpstr>
      <vt:lpstr> SQL Server 2022</vt:lpstr>
      <vt:lpstr>Reactive</vt:lpstr>
      <vt:lpstr>Proactive</vt:lpstr>
      <vt:lpstr>Today’s  data realities</vt:lpstr>
      <vt:lpstr>Introducing Microsoft Intelligent Data Platform</vt:lpstr>
      <vt:lpstr>SQL Server investments over the years</vt:lpstr>
      <vt:lpstr>SQL Server 2022 Azure-enabled with continued performance and security innovation</vt:lpstr>
      <vt:lpstr>SQL Server 2022 — Business continuity through Azure Increase uptime</vt:lpstr>
      <vt:lpstr>SQL Server 2022 — Seamless analytics over on-prem operational data Real-time insights</vt:lpstr>
      <vt:lpstr>SQL Server 2022 — Visibility over your entire data estate Break down data silos</vt:lpstr>
      <vt:lpstr>Industry-proven database engine Security, scalability, and availability</vt:lpstr>
      <vt:lpstr>SQL Server 2022 — Most secure over the last 10 years Tamper-proof track record of data over time</vt:lpstr>
      <vt:lpstr>SQL Server 2022 — Industry-leading performance and availability Accelerate query performance with no code changes </vt:lpstr>
      <vt:lpstr>SQL Server 2022 — Industry-leading performance and availability Accelerate query performance with no code changes </vt:lpstr>
      <vt:lpstr>SQL Server 2022 — Industry-leading performance and availability Multi-master writes for users across multiple locations</vt:lpstr>
      <vt:lpstr>Data lake virtualization and object storage Query any data lake and backup/restore SQL to object storage </vt:lpstr>
      <vt:lpstr>Language enhancements for developers Use your T-SQL skills to do more than ever </vt:lpstr>
      <vt:lpstr>Thank you</vt:lpstr>
      <vt:lpstr>Appendix</vt:lpstr>
      <vt:lpstr>SQL Server 2022 continues to deliver unparalleled value </vt:lpstr>
      <vt:lpstr>Thank you</vt:lpstr>
      <vt:lpstr>Business continuity through Azure SQL Managed Instance Disaster recovery in the cloud with link feature in Azure SQL Managed Instance </vt:lpstr>
      <vt:lpstr>Azure Synapse Link for SQL Server Seamless analytics over on-prem operational data </vt:lpstr>
      <vt:lpstr>Azure Purview integration Visibility and governance over your entire data estate</vt:lpstr>
      <vt:lpstr>SQL Server ledger Tamper-proof track record of data over time</vt:lpstr>
      <vt:lpstr>Industry-proven database engine Security, scalability, and availability</vt:lpstr>
      <vt:lpstr>Multi-write replication Multi-master writes for users across multiple locations</vt:lpstr>
      <vt:lpstr>Query Store and Intelligent Query Processing Accelerate query performance and tuning with no code changes</vt:lpstr>
      <vt:lpstr>Query Store and Intelligent Query Processing continued Accelerate query performance and tuning with no code changes</vt:lpstr>
      <vt:lpstr>Data lake virtualization and object storage Query any data lake and backup/restore SQL to object storage</vt:lpstr>
      <vt:lpstr>Language enhancements for developers Use your T-SQL skills to do more than ever</vt:lpstr>
      <vt:lpstr>SQL Server 2019 </vt:lpstr>
      <vt:lpstr> SQL Server 2022</vt:lpstr>
      <vt:lpstr>Intel QAT backup compression</vt:lpstr>
      <vt:lpstr>Intel QAT backup compression</vt:lpstr>
      <vt:lpstr>What are Intel Select Solutions?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2022-11-14T18:16:34Z</dcterms:created>
  <dcterms:modified xsi:type="dcterms:W3CDTF">2022-11-14T18:16:51Z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11500</vt:r8>
  </property>
  <property fmtid="{D5CDD505-2E9C-101B-9397-08002B2CF9AE}" pid="3" name="MSIP_Label_f42aa342-8706-4288-bd11-ebb85995028c_Application">
    <vt:lpwstr>Microsoft Azure Information Protection</vt:lpwstr>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MediaServiceImageTags">
    <vt:lpwstr/>
  </property>
  <property fmtid="{D5CDD505-2E9C-101B-9397-08002B2CF9AE}" pid="7" name="ContentTypeId">
    <vt:lpwstr>0x010100CB37A1A211E6AD49B6926EBCABCBDE8F</vt:lpwstr>
  </property>
  <property fmtid="{D5CDD505-2E9C-101B-9397-08002B2CF9AE}" pid="8" name="ComplianceAssetId">
    <vt:lpwstr/>
  </property>
  <property fmtid="{D5CDD505-2E9C-101B-9397-08002B2CF9AE}" pid="9" name="TemplateUrl">
    <vt:lpwstr/>
  </property>
  <property fmtid="{D5CDD505-2E9C-101B-9397-08002B2CF9AE}" pid="10" name="MSIP_Label_f42aa342-8706-4288-bd11-ebb85995028c_SetDate">
    <vt:lpwstr>2019-08-08T06:57:44.2873730Z</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Name">
    <vt:lpwstr>General</vt:lpwstr>
  </property>
  <property fmtid="{D5CDD505-2E9C-101B-9397-08002B2CF9AE}" pid="13" name="_ExtendedDescription">
    <vt:lpwstr/>
  </property>
  <property fmtid="{D5CDD505-2E9C-101B-9397-08002B2CF9AE}" pid="14" name="MSIP_Label_f42aa342-8706-4288-bd11-ebb85995028c_Extended_MSFT_Method">
    <vt:lpwstr>Automatic</vt:lpwstr>
  </property>
  <property fmtid="{D5CDD505-2E9C-101B-9397-08002B2CF9AE}" pid="15" name="MSIP_Label_f42aa342-8706-4288-bd11-ebb85995028c_ActionId">
    <vt:lpwstr>598df6f6-ad54-4331-8530-5b366fea6437</vt:lpwstr>
  </property>
  <property fmtid="{D5CDD505-2E9C-101B-9397-08002B2CF9AE}" pid="16" name="TriggerFlowInfo">
    <vt:lpwstr/>
  </property>
  <property fmtid="{D5CDD505-2E9C-101B-9397-08002B2CF9AE}" pid="17" name="MSIP_Label_f42aa342-8706-4288-bd11-ebb85995028c_Owner">
    <vt:lpwstr>anrampal@microsoft.com</vt:lpwstr>
  </property>
  <property fmtid="{D5CDD505-2E9C-101B-9397-08002B2CF9AE}" pid="18" name="Sensitivity">
    <vt:lpwstr>General</vt:lpwstr>
  </property>
  <property fmtid="{D5CDD505-2E9C-101B-9397-08002B2CF9AE}" pid="19" name="xd_Signature">
    <vt:lpwstr/>
  </property>
</Properties>
</file>